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6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Lst>
  <p:sldSz cy="6858000" cx="9144000"/>
  <p:notesSz cx="7010400" cy="923607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6.jpg>
</file>

<file path=ppt/media/image17.jpg>
</file>

<file path=ppt/media/image18.png>
</file>

<file path=ppt/media/image19.jp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01025" y="4387125"/>
            <a:ext cx="5608300" cy="415622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0" name="Google Shape;110;p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rPr b="0" i="0" lang="en-US" sz="1200">
                <a:solidFill>
                  <a:schemeClr val="dk1"/>
                </a:solidFill>
                <a:latin typeface="Times New Roman"/>
                <a:ea typeface="Times New Roman"/>
                <a:cs typeface="Times New Roman"/>
                <a:sym typeface="Times New Roman"/>
              </a:rPr>
              <a:t>The learning experiences in this unit prepare students for the mastery of</a:t>
            </a:r>
            <a:endParaRPr/>
          </a:p>
          <a:p>
            <a:pPr indent="0" lvl="0" marL="0" rtl="0" algn="l">
              <a:spcBef>
                <a:spcPts val="360"/>
              </a:spcBef>
              <a:spcAft>
                <a:spcPts val="0"/>
              </a:spcAft>
              <a:buNone/>
            </a:pPr>
            <a:r>
              <a:rPr b="1" i="0" lang="en-US" sz="1200">
                <a:solidFill>
                  <a:schemeClr val="dk1"/>
                </a:solidFill>
                <a:latin typeface="Times New Roman"/>
                <a:ea typeface="Times New Roman"/>
                <a:cs typeface="Times New Roman"/>
                <a:sym typeface="Times New Roman"/>
              </a:rPr>
              <a:t>Performance Expectations</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rPr b="1" i="0" lang="en-US" sz="1200">
                <a:solidFill>
                  <a:schemeClr val="dk1"/>
                </a:solidFill>
                <a:latin typeface="Times New Roman"/>
                <a:ea typeface="Times New Roman"/>
                <a:cs typeface="Times New Roman"/>
                <a:sym typeface="Times New Roman"/>
              </a:rPr>
              <a:t>HS-LS1-6</a:t>
            </a:r>
            <a:r>
              <a:rPr b="0" i="0" lang="en-US" sz="1200">
                <a:solidFill>
                  <a:schemeClr val="dk1"/>
                </a:solidFill>
                <a:latin typeface="Times New Roman"/>
                <a:ea typeface="Times New Roman"/>
                <a:cs typeface="Times New Roman"/>
                <a:sym typeface="Times New Roman"/>
              </a:rPr>
              <a:t> Construct and revise an explanation based on evidence for how carbon, hydrogen, and oxygen from sugar molecules may combine with other elements to form amino acids and/or other large carbon-based molecules.</a:t>
            </a:r>
            <a:endParaRPr/>
          </a:p>
        </p:txBody>
      </p:sp>
      <p:sp>
        <p:nvSpPr>
          <p:cNvPr id="111" name="Google Shape;111;p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12" name="Google Shape;112;p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2: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8" name="Google Shape;218;p12: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19" name="Google Shape;219;p12: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20" name="Google Shape;220;p12: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1" name="Google Shape;231;p1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32" name="Google Shape;232;p1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33" name="Google Shape;233;p1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4" name="Google Shape;244;p1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45" name="Google Shape;245;p1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46" name="Google Shape;246;p1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6" name="Google Shape;256;p1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57" name="Google Shape;257;p1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58" name="Google Shape;258;p1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8" name="Google Shape;268;p1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69" name="Google Shape;269;p1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70" name="Google Shape;270;p1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7: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0" name="Google Shape;280;p17: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81" name="Google Shape;281;p17: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82" name="Google Shape;282;p17: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18: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3" name="Google Shape;293;p18: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94" name="Google Shape;294;p18: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95" name="Google Shape;295;p18: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9:notes"/>
          <p:cNvSpPr txBox="1"/>
          <p:nvPr>
            <p:ph idx="1" type="body"/>
          </p:nvPr>
        </p:nvSpPr>
        <p:spPr>
          <a:xfrm>
            <a:off x="701025" y="4387125"/>
            <a:ext cx="5608300" cy="415622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notes"/>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20: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3" name="Google Shape;313;p20: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314" name="Google Shape;314;p20: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15" name="Google Shape;315;p20: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21: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6" name="Google Shape;326;p21: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327" name="Google Shape;327;p21: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28" name="Google Shape;328;p21: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7" name="Google Shape;117;p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18" name="Google Shape;118;p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19" name="Google Shape;119;p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22: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8" name="Google Shape;338;p22: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339" name="Google Shape;339;p22: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40" name="Google Shape;340;p22: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2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1" name="Google Shape;351;p2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352" name="Google Shape;352;p2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53" name="Google Shape;353;p2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2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63" name="Google Shape;363;p2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364" name="Google Shape;364;p2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65" name="Google Shape;365;p2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2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6" name="Google Shape;376;p2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377" name="Google Shape;377;p2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78" name="Google Shape;378;p2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2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88" name="Google Shape;388;p2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389" name="Google Shape;389;p2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90" name="Google Shape;390;p2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7: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400" name="Google Shape;400;p27: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401" name="Google Shape;401;p27: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402" name="Google Shape;402;p27: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28: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411" name="Google Shape;411;p28: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412" name="Google Shape;412;p28: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413" name="Google Shape;413;p28: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29: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422" name="Google Shape;422;p29: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423" name="Google Shape;423;p29: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424" name="Google Shape;424;p29: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30: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433" name="Google Shape;433;p30: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434" name="Google Shape;434;p30: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435" name="Google Shape;435;p30: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31: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4" name="Google Shape;444;p31: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445" name="Google Shape;445;p31: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446" name="Google Shape;446;p31: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2" name="Google Shape;132;p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133" name="Google Shape;133;p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34" name="Google Shape;134;p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32:notes"/>
          <p:cNvSpPr txBox="1"/>
          <p:nvPr>
            <p:ph idx="1" type="body"/>
          </p:nvPr>
        </p:nvSpPr>
        <p:spPr>
          <a:xfrm>
            <a:off x="701025" y="4387125"/>
            <a:ext cx="5608300" cy="415622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notes"/>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145" name="Google Shape;145;p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46" name="Google Shape;146;p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7: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7" name="Google Shape;157;p7: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158" name="Google Shape;158;p7: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59" name="Google Shape;159;p7: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8: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9" name="Google Shape;169;p8: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170" name="Google Shape;170;p8: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71" name="Google Shape;171;p8: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9: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2" name="Google Shape;182;p9: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183" name="Google Shape;183;p9: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84" name="Google Shape;184;p9: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0: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4" name="Google Shape;194;p10: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95" name="Google Shape;195;p10: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96" name="Google Shape;196;p10: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1: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6" name="Google Shape;206;p11: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07" name="Google Shape;207;p11: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08" name="Google Shape;208;p11: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 name="Shape 12"/>
        <p:cNvGrpSpPr/>
        <p:nvPr/>
      </p:nvGrpSpPr>
      <p:grpSpPr>
        <a:xfrm>
          <a:off x="0" y="0"/>
          <a:ext cx="0" cy="0"/>
          <a:chOff x="0" y="0"/>
          <a:chExt cx="0" cy="0"/>
        </a:xfrm>
      </p:grpSpPr>
      <p:sp>
        <p:nvSpPr>
          <p:cNvPr id="13" name="Google Shape;13;p2"/>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2A900"/>
              </a:buClr>
              <a:buSzPts val="2800"/>
              <a:buFont typeface="Cambria"/>
              <a:buNone/>
              <a:defRPr>
                <a:solidFill>
                  <a:srgbClr val="F2A900"/>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2"/>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381000" lvl="0" marL="457200" algn="l">
              <a:spcBef>
                <a:spcPts val="0"/>
              </a:spcBef>
              <a:spcAft>
                <a:spcPts val="0"/>
              </a:spcAft>
              <a:buClr>
                <a:schemeClr val="dk1"/>
              </a:buClr>
              <a:buSzPts val="2400"/>
              <a:buChar char="•"/>
              <a:defRPr>
                <a:latin typeface="Cambria"/>
                <a:ea typeface="Cambria"/>
                <a:cs typeface="Cambria"/>
                <a:sym typeface="Cambria"/>
              </a:defRPr>
            </a:lvl1pPr>
            <a:lvl2pPr indent="-355600" lvl="1" marL="914400" algn="l">
              <a:spcBef>
                <a:spcPts val="0"/>
              </a:spcBef>
              <a:spcAft>
                <a:spcPts val="0"/>
              </a:spcAft>
              <a:buClr>
                <a:schemeClr val="dk1"/>
              </a:buClr>
              <a:buSzPts val="2000"/>
              <a:buChar char="–"/>
              <a:defRPr>
                <a:latin typeface="Cambria"/>
                <a:ea typeface="Cambria"/>
                <a:cs typeface="Cambria"/>
                <a:sym typeface="Cambria"/>
              </a:defRPr>
            </a:lvl2pPr>
            <a:lvl3pPr indent="-355600" lvl="2" marL="1371600" algn="l">
              <a:spcBef>
                <a:spcPts val="0"/>
              </a:spcBef>
              <a:spcAft>
                <a:spcPts val="0"/>
              </a:spcAft>
              <a:buClr>
                <a:schemeClr val="dk1"/>
              </a:buClr>
              <a:buSzPts val="2000"/>
              <a:buChar char="•"/>
              <a:defRPr>
                <a:latin typeface="Cambria"/>
                <a:ea typeface="Cambria"/>
                <a:cs typeface="Cambria"/>
                <a:sym typeface="Cambria"/>
              </a:defRPr>
            </a:lvl3pPr>
            <a:lvl4pPr indent="-355600" lvl="3" marL="1828800" algn="l">
              <a:spcBef>
                <a:spcPts val="0"/>
              </a:spcBef>
              <a:spcAft>
                <a:spcPts val="0"/>
              </a:spcAft>
              <a:buClr>
                <a:schemeClr val="dk1"/>
              </a:buClr>
              <a:buSzPts val="2000"/>
              <a:buChar char="-"/>
              <a:defRPr>
                <a:latin typeface="Cambria"/>
                <a:ea typeface="Cambria"/>
                <a:cs typeface="Cambria"/>
                <a:sym typeface="Cambria"/>
              </a:defRPr>
            </a:lvl4pPr>
            <a:lvl5pPr indent="-355600" lvl="4" marL="2286000" algn="l">
              <a:spcBef>
                <a:spcPts val="0"/>
              </a:spcBef>
              <a:spcAft>
                <a:spcPts val="0"/>
              </a:spcAft>
              <a:buClr>
                <a:schemeClr val="dk1"/>
              </a:buClr>
              <a:buSzPts val="2000"/>
              <a:buChar char="»"/>
              <a:defRPr>
                <a:latin typeface="Cambria"/>
                <a:ea typeface="Cambria"/>
                <a:cs typeface="Cambria"/>
                <a:sym typeface="Cambri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 name="Google Shape;15;p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0" name="Shape 70"/>
        <p:cNvGrpSpPr/>
        <p:nvPr/>
      </p:nvGrpSpPr>
      <p:grpSpPr>
        <a:xfrm>
          <a:off x="0" y="0"/>
          <a:ext cx="0" cy="0"/>
          <a:chOff x="0" y="0"/>
          <a:chExt cx="0" cy="0"/>
        </a:xfrm>
      </p:grpSpPr>
      <p:sp>
        <p:nvSpPr>
          <p:cNvPr id="71" name="Google Shape;71;p1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vider Golden" showMasterSp="0">
  <p:cSld name="1_Divider Golden">
    <p:spTree>
      <p:nvGrpSpPr>
        <p:cNvPr id="72" name="Shape 72"/>
        <p:cNvGrpSpPr/>
        <p:nvPr/>
      </p:nvGrpSpPr>
      <p:grpSpPr>
        <a:xfrm>
          <a:off x="0" y="0"/>
          <a:ext cx="0" cy="0"/>
          <a:chOff x="0" y="0"/>
          <a:chExt cx="0" cy="0"/>
        </a:xfrm>
      </p:grpSpPr>
      <p:sp>
        <p:nvSpPr>
          <p:cNvPr id="73" name="Google Shape;73;p12"/>
          <p:cNvSpPr/>
          <p:nvPr/>
        </p:nvSpPr>
        <p:spPr>
          <a:xfrm>
            <a:off x="203505" y="216029"/>
            <a:ext cx="8736990" cy="6425943"/>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CE3D95"/>
              </a:solidFill>
              <a:latin typeface="Times New Roman"/>
              <a:ea typeface="Times New Roman"/>
              <a:cs typeface="Times New Roman"/>
              <a:sym typeface="Times New Roman"/>
            </a:endParaRPr>
          </a:p>
        </p:txBody>
      </p:sp>
      <p:sp>
        <p:nvSpPr>
          <p:cNvPr id="74" name="Google Shape;74;p12"/>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2"/>
          <p:cNvSpPr txBox="1"/>
          <p:nvPr>
            <p:ph idx="1" type="subTitle"/>
          </p:nvPr>
        </p:nvSpPr>
        <p:spPr>
          <a:xfrm>
            <a:off x="701675" y="2302948"/>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printer-friendly" showMasterSp="0">
  <p:cSld name="Divider printer-friendly">
    <p:spTree>
      <p:nvGrpSpPr>
        <p:cNvPr id="76" name="Shape 76"/>
        <p:cNvGrpSpPr/>
        <p:nvPr/>
      </p:nvGrpSpPr>
      <p:grpSpPr>
        <a:xfrm>
          <a:off x="0" y="0"/>
          <a:ext cx="0" cy="0"/>
          <a:chOff x="0" y="0"/>
          <a:chExt cx="0" cy="0"/>
        </a:xfrm>
      </p:grpSpPr>
      <p:sp>
        <p:nvSpPr>
          <p:cNvPr id="77" name="Google Shape;77;p13"/>
          <p:cNvSpPr/>
          <p:nvPr/>
        </p:nvSpPr>
        <p:spPr>
          <a:xfrm>
            <a:off x="254306" y="260482"/>
            <a:ext cx="8645548" cy="6325353"/>
          </a:xfrm>
          <a:prstGeom prst="rect">
            <a:avLst/>
          </a:prstGeom>
          <a:noFill/>
          <a:ln cap="flat" cmpd="sng" w="101600">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sp>
        <p:nvSpPr>
          <p:cNvPr id="78" name="Google Shape;78;p13"/>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4000"/>
              <a:buFont typeface="Calibri"/>
              <a:buNone/>
              <a:defRPr b="1" sz="40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13"/>
          <p:cNvSpPr txBox="1"/>
          <p:nvPr>
            <p:ph idx="1" type="subTitle"/>
          </p:nvPr>
        </p:nvSpPr>
        <p:spPr>
          <a:xfrm>
            <a:off x="701675" y="2302948"/>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80"/>
              <a:buNone/>
              <a:defRPr b="1" sz="2400">
                <a:solidFill>
                  <a:schemeClr val="dk2"/>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vider Dark Background" showMasterSp="0">
  <p:cSld name="1_Divider Dark Background">
    <p:bg>
      <p:bgPr>
        <a:solidFill>
          <a:schemeClr val="dk1"/>
        </a:solidFill>
      </p:bgPr>
    </p:bg>
    <p:spTree>
      <p:nvGrpSpPr>
        <p:cNvPr id="80" name="Shape 80"/>
        <p:cNvGrpSpPr/>
        <p:nvPr/>
      </p:nvGrpSpPr>
      <p:grpSpPr>
        <a:xfrm>
          <a:off x="0" y="0"/>
          <a:ext cx="0" cy="0"/>
          <a:chOff x="0" y="0"/>
          <a:chExt cx="0" cy="0"/>
        </a:xfrm>
      </p:grpSpPr>
      <p:sp>
        <p:nvSpPr>
          <p:cNvPr id="81" name="Google Shape;81;p14"/>
          <p:cNvSpPr/>
          <p:nvPr/>
        </p:nvSpPr>
        <p:spPr>
          <a:xfrm>
            <a:off x="254306" y="260482"/>
            <a:ext cx="8645548" cy="6325353"/>
          </a:xfrm>
          <a:prstGeom prst="rect">
            <a:avLst/>
          </a:prstGeom>
          <a:noFill/>
          <a:ln cap="flat" cmpd="sng" w="101600">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sp>
        <p:nvSpPr>
          <p:cNvPr id="82" name="Google Shape;82;p14"/>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4000"/>
              <a:buFont typeface="Calibri"/>
              <a:buNone/>
              <a:defRPr b="1" sz="40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4"/>
          <p:cNvSpPr txBox="1"/>
          <p:nvPr>
            <p:ph idx="1" type="subTitle"/>
          </p:nvPr>
        </p:nvSpPr>
        <p:spPr>
          <a:xfrm>
            <a:off x="701675" y="2302948"/>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80"/>
              <a:buNone/>
              <a:defRPr b="1" sz="2400">
                <a:solidFill>
                  <a:schemeClr val="dk2"/>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Purple" showMasterSp="0">
  <p:cSld name="Divider Purple">
    <p:spTree>
      <p:nvGrpSpPr>
        <p:cNvPr id="84" name="Shape 84"/>
        <p:cNvGrpSpPr/>
        <p:nvPr/>
      </p:nvGrpSpPr>
      <p:grpSpPr>
        <a:xfrm>
          <a:off x="0" y="0"/>
          <a:ext cx="0" cy="0"/>
          <a:chOff x="0" y="0"/>
          <a:chExt cx="0" cy="0"/>
        </a:xfrm>
      </p:grpSpPr>
      <p:sp>
        <p:nvSpPr>
          <p:cNvPr id="85" name="Google Shape;85;p15"/>
          <p:cNvSpPr/>
          <p:nvPr/>
        </p:nvSpPr>
        <p:spPr>
          <a:xfrm>
            <a:off x="203505" y="216029"/>
            <a:ext cx="8736990" cy="642594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CE3D95"/>
              </a:solidFill>
              <a:latin typeface="Times New Roman"/>
              <a:ea typeface="Times New Roman"/>
              <a:cs typeface="Times New Roman"/>
              <a:sym typeface="Times New Roman"/>
            </a:endParaRPr>
          </a:p>
        </p:txBody>
      </p:sp>
      <p:sp>
        <p:nvSpPr>
          <p:cNvPr id="86" name="Google Shape;86;p15"/>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5"/>
          <p:cNvSpPr txBox="1"/>
          <p:nvPr>
            <p:ph idx="1" type="subTitle"/>
          </p:nvPr>
        </p:nvSpPr>
        <p:spPr>
          <a:xfrm>
            <a:off x="701675" y="2302948"/>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Fuschia" showMasterSp="0">
  <p:cSld name="Divider Fuschia">
    <p:spTree>
      <p:nvGrpSpPr>
        <p:cNvPr id="88" name="Shape 88"/>
        <p:cNvGrpSpPr/>
        <p:nvPr/>
      </p:nvGrpSpPr>
      <p:grpSpPr>
        <a:xfrm>
          <a:off x="0" y="0"/>
          <a:ext cx="0" cy="0"/>
          <a:chOff x="0" y="0"/>
          <a:chExt cx="0" cy="0"/>
        </a:xfrm>
      </p:grpSpPr>
      <p:sp>
        <p:nvSpPr>
          <p:cNvPr id="89" name="Google Shape;89;p16"/>
          <p:cNvSpPr/>
          <p:nvPr/>
        </p:nvSpPr>
        <p:spPr>
          <a:xfrm>
            <a:off x="203505" y="216029"/>
            <a:ext cx="8736990" cy="6425943"/>
          </a:xfrm>
          <a:prstGeom prst="rect">
            <a:avLst/>
          </a:prstGeom>
          <a:solidFill>
            <a:srgbClr val="CE3D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CE3D95"/>
              </a:solidFill>
              <a:latin typeface="Times New Roman"/>
              <a:ea typeface="Times New Roman"/>
              <a:cs typeface="Times New Roman"/>
              <a:sym typeface="Times New Roman"/>
            </a:endParaRPr>
          </a:p>
        </p:txBody>
      </p:sp>
      <p:sp>
        <p:nvSpPr>
          <p:cNvPr id="90" name="Google Shape;90;p16"/>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1" name="Google Shape;91;p16"/>
          <p:cNvSpPr txBox="1"/>
          <p:nvPr>
            <p:ph idx="1" type="subTitle"/>
          </p:nvPr>
        </p:nvSpPr>
        <p:spPr>
          <a:xfrm>
            <a:off x="701675" y="2302948"/>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Blue" showMasterSp="0">
  <p:cSld name="Divider Blue">
    <p:spTree>
      <p:nvGrpSpPr>
        <p:cNvPr id="92" name="Shape 92"/>
        <p:cNvGrpSpPr/>
        <p:nvPr/>
      </p:nvGrpSpPr>
      <p:grpSpPr>
        <a:xfrm>
          <a:off x="0" y="0"/>
          <a:ext cx="0" cy="0"/>
          <a:chOff x="0" y="0"/>
          <a:chExt cx="0" cy="0"/>
        </a:xfrm>
      </p:grpSpPr>
      <p:sp>
        <p:nvSpPr>
          <p:cNvPr id="93" name="Google Shape;93;p17"/>
          <p:cNvSpPr/>
          <p:nvPr/>
        </p:nvSpPr>
        <p:spPr>
          <a:xfrm>
            <a:off x="203505" y="216029"/>
            <a:ext cx="8736990" cy="6425943"/>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CE3D95"/>
              </a:solidFill>
              <a:latin typeface="Times New Roman"/>
              <a:ea typeface="Times New Roman"/>
              <a:cs typeface="Times New Roman"/>
              <a:sym typeface="Times New Roman"/>
            </a:endParaRPr>
          </a:p>
        </p:txBody>
      </p:sp>
      <p:sp>
        <p:nvSpPr>
          <p:cNvPr id="94" name="Google Shape;94;p17"/>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17"/>
          <p:cNvSpPr txBox="1"/>
          <p:nvPr>
            <p:ph idx="1" type="subTitle"/>
          </p:nvPr>
        </p:nvSpPr>
        <p:spPr>
          <a:xfrm>
            <a:off x="701675" y="2302948"/>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Red" showMasterSp="0">
  <p:cSld name="Divider Red">
    <p:spTree>
      <p:nvGrpSpPr>
        <p:cNvPr id="96" name="Shape 96"/>
        <p:cNvGrpSpPr/>
        <p:nvPr/>
      </p:nvGrpSpPr>
      <p:grpSpPr>
        <a:xfrm>
          <a:off x="0" y="0"/>
          <a:ext cx="0" cy="0"/>
          <a:chOff x="0" y="0"/>
          <a:chExt cx="0" cy="0"/>
        </a:xfrm>
      </p:grpSpPr>
      <p:sp>
        <p:nvSpPr>
          <p:cNvPr id="97" name="Google Shape;97;p18"/>
          <p:cNvSpPr/>
          <p:nvPr/>
        </p:nvSpPr>
        <p:spPr>
          <a:xfrm>
            <a:off x="203505" y="216029"/>
            <a:ext cx="8736990" cy="6425943"/>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CE3D95"/>
              </a:solidFill>
              <a:latin typeface="Times New Roman"/>
              <a:ea typeface="Times New Roman"/>
              <a:cs typeface="Times New Roman"/>
              <a:sym typeface="Times New Roman"/>
            </a:endParaRPr>
          </a:p>
        </p:txBody>
      </p:sp>
      <p:sp>
        <p:nvSpPr>
          <p:cNvPr id="98" name="Google Shape;98;p18"/>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18"/>
          <p:cNvSpPr txBox="1"/>
          <p:nvPr>
            <p:ph idx="1" type="subTitle"/>
          </p:nvPr>
        </p:nvSpPr>
        <p:spPr>
          <a:xfrm>
            <a:off x="701675" y="2302948"/>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Yellow Green" showMasterSp="0">
  <p:cSld name="Divider Yellow Green">
    <p:spTree>
      <p:nvGrpSpPr>
        <p:cNvPr id="100" name="Shape 100"/>
        <p:cNvGrpSpPr/>
        <p:nvPr/>
      </p:nvGrpSpPr>
      <p:grpSpPr>
        <a:xfrm>
          <a:off x="0" y="0"/>
          <a:ext cx="0" cy="0"/>
          <a:chOff x="0" y="0"/>
          <a:chExt cx="0" cy="0"/>
        </a:xfrm>
      </p:grpSpPr>
      <p:sp>
        <p:nvSpPr>
          <p:cNvPr id="101" name="Google Shape;101;p19"/>
          <p:cNvSpPr/>
          <p:nvPr/>
        </p:nvSpPr>
        <p:spPr>
          <a:xfrm>
            <a:off x="203505" y="216029"/>
            <a:ext cx="8736990" cy="6425943"/>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CE3D95"/>
              </a:solidFill>
              <a:latin typeface="Times New Roman"/>
              <a:ea typeface="Times New Roman"/>
              <a:cs typeface="Times New Roman"/>
              <a:sym typeface="Times New Roman"/>
            </a:endParaRPr>
          </a:p>
        </p:txBody>
      </p:sp>
      <p:sp>
        <p:nvSpPr>
          <p:cNvPr id="102" name="Google Shape;102;p19"/>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3" name="Google Shape;103;p19"/>
          <p:cNvSpPr txBox="1"/>
          <p:nvPr>
            <p:ph idx="1" type="subTitle"/>
          </p:nvPr>
        </p:nvSpPr>
        <p:spPr>
          <a:xfrm>
            <a:off x="701675" y="2302948"/>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Pink" showMasterSp="0">
  <p:cSld name="Divider Pink">
    <p:spTree>
      <p:nvGrpSpPr>
        <p:cNvPr id="104" name="Shape 104"/>
        <p:cNvGrpSpPr/>
        <p:nvPr/>
      </p:nvGrpSpPr>
      <p:grpSpPr>
        <a:xfrm>
          <a:off x="0" y="0"/>
          <a:ext cx="0" cy="0"/>
          <a:chOff x="0" y="0"/>
          <a:chExt cx="0" cy="0"/>
        </a:xfrm>
      </p:grpSpPr>
      <p:sp>
        <p:nvSpPr>
          <p:cNvPr id="105" name="Google Shape;105;p20"/>
          <p:cNvSpPr/>
          <p:nvPr/>
        </p:nvSpPr>
        <p:spPr>
          <a:xfrm>
            <a:off x="203505" y="216029"/>
            <a:ext cx="8736990" cy="6425943"/>
          </a:xfrm>
          <a:prstGeom prst="rect">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CE3D95"/>
              </a:solidFill>
              <a:latin typeface="Times New Roman"/>
              <a:ea typeface="Times New Roman"/>
              <a:cs typeface="Times New Roman"/>
              <a:sym typeface="Times New Roman"/>
            </a:endParaRPr>
          </a:p>
        </p:txBody>
      </p:sp>
      <p:sp>
        <p:nvSpPr>
          <p:cNvPr id="106" name="Google Shape;106;p20"/>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7" name="Google Shape;107;p20"/>
          <p:cNvSpPr txBox="1"/>
          <p:nvPr>
            <p:ph idx="1" type="subTitle"/>
          </p:nvPr>
        </p:nvSpPr>
        <p:spPr>
          <a:xfrm>
            <a:off x="701675" y="2302948"/>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spTree>
      <p:nvGrpSpPr>
        <p:cNvPr id="16" name="Shape 16"/>
        <p:cNvGrpSpPr/>
        <p:nvPr/>
      </p:nvGrpSpPr>
      <p:grpSpPr>
        <a:xfrm>
          <a:off x="0" y="0"/>
          <a:ext cx="0" cy="0"/>
          <a:chOff x="0" y="0"/>
          <a:chExt cx="0" cy="0"/>
        </a:xfrm>
      </p:grpSpPr>
      <p:grpSp>
        <p:nvGrpSpPr>
          <p:cNvPr id="17" name="Google Shape;17;p3"/>
          <p:cNvGrpSpPr/>
          <p:nvPr/>
        </p:nvGrpSpPr>
        <p:grpSpPr>
          <a:xfrm>
            <a:off x="457200" y="442000"/>
            <a:ext cx="8235757" cy="5504790"/>
            <a:chOff x="457200" y="442000"/>
            <a:chExt cx="8235757" cy="5504790"/>
          </a:xfrm>
        </p:grpSpPr>
        <p:sp>
          <p:nvSpPr>
            <p:cNvPr id="18" name="Google Shape;18;p3"/>
            <p:cNvSpPr/>
            <p:nvPr/>
          </p:nvSpPr>
          <p:spPr>
            <a:xfrm>
              <a:off x="457200" y="1603390"/>
              <a:ext cx="7251192" cy="4343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pic>
          <p:nvPicPr>
            <p:cNvPr descr="HMH_vertical logo.png" id="19" name="Google Shape;19;p3"/>
            <p:cNvPicPr preferRelativeResize="0"/>
            <p:nvPr/>
          </p:nvPicPr>
          <p:blipFill rotWithShape="1">
            <a:blip r:embed="rId2">
              <a:alphaModFix/>
            </a:blip>
            <a:srcRect b="0" l="0" r="0" t="0"/>
            <a:stretch/>
          </p:blipFill>
          <p:spPr>
            <a:xfrm>
              <a:off x="7042912" y="442000"/>
              <a:ext cx="1650045" cy="1039328"/>
            </a:xfrm>
            <a:prstGeom prst="rect">
              <a:avLst/>
            </a:prstGeom>
            <a:noFill/>
            <a:ln>
              <a:noFill/>
            </a:ln>
          </p:spPr>
        </p:pic>
      </p:grpSp>
      <p:sp>
        <p:nvSpPr>
          <p:cNvPr id="20" name="Google Shape;20;p3"/>
          <p:cNvSpPr txBox="1"/>
          <p:nvPr>
            <p:ph type="ctrTitle"/>
          </p:nvPr>
        </p:nvSpPr>
        <p:spPr>
          <a:xfrm>
            <a:off x="706001" y="1662793"/>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
          <p:cNvSpPr txBox="1"/>
          <p:nvPr>
            <p:ph idx="1" type="subTitle"/>
          </p:nvPr>
        </p:nvSpPr>
        <p:spPr>
          <a:xfrm>
            <a:off x="706001" y="2305216"/>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
        <p:nvSpPr>
          <p:cNvPr id="22" name="Google Shape;22;p3"/>
          <p:cNvSpPr txBox="1"/>
          <p:nvPr>
            <p:ph idx="2" type="body"/>
          </p:nvPr>
        </p:nvSpPr>
        <p:spPr>
          <a:xfrm>
            <a:off x="706001" y="932464"/>
            <a:ext cx="3675499" cy="597725"/>
          </a:xfrm>
          <a:prstGeom prst="rect">
            <a:avLst/>
          </a:prstGeom>
          <a:noFill/>
          <a:ln>
            <a:noFill/>
          </a:ln>
        </p:spPr>
        <p:txBody>
          <a:bodyPr anchorCtr="0" anchor="b" bIns="45700" lIns="0" spcFirstLastPara="1" rIns="0" wrap="square" tIns="45700">
            <a:noAutofit/>
          </a:bodyPr>
          <a:lstStyle>
            <a:lvl1pPr indent="-228600" lvl="0" marL="457200" algn="l">
              <a:spcBef>
                <a:spcPts val="600"/>
              </a:spcBef>
              <a:spcAft>
                <a:spcPts val="0"/>
              </a:spcAft>
              <a:buClr>
                <a:srgbClr val="54585A"/>
              </a:buClr>
              <a:buSzPts val="1680"/>
              <a:buNone/>
              <a:defRPr b="1" sz="1400">
                <a:solidFill>
                  <a:srgbClr val="54585A"/>
                </a:solidFill>
              </a:defRPr>
            </a:lvl1pPr>
            <a:lvl2pPr indent="-228600" lvl="1" marL="914400" algn="l">
              <a:spcBef>
                <a:spcPts val="0"/>
              </a:spcBef>
              <a:spcAft>
                <a:spcPts val="0"/>
              </a:spcAft>
              <a:buClr>
                <a:srgbClr val="54585A"/>
              </a:buClr>
              <a:buSzPts val="1400"/>
              <a:buNone/>
              <a:defRPr b="1" sz="1400">
                <a:solidFill>
                  <a:srgbClr val="54585A"/>
                </a:solidFill>
              </a:defRPr>
            </a:lvl2pPr>
            <a:lvl3pPr indent="-228600" lvl="2" marL="1371600" algn="l">
              <a:spcBef>
                <a:spcPts val="0"/>
              </a:spcBef>
              <a:spcAft>
                <a:spcPts val="0"/>
              </a:spcAft>
              <a:buClr>
                <a:srgbClr val="54585A"/>
              </a:buClr>
              <a:buSzPts val="1400"/>
              <a:buNone/>
              <a:defRPr b="1" sz="1400">
                <a:solidFill>
                  <a:srgbClr val="54585A"/>
                </a:solidFill>
              </a:defRPr>
            </a:lvl3pPr>
            <a:lvl4pPr indent="-228600" lvl="3" marL="1828800" algn="l">
              <a:spcBef>
                <a:spcPts val="0"/>
              </a:spcBef>
              <a:spcAft>
                <a:spcPts val="0"/>
              </a:spcAft>
              <a:buClr>
                <a:srgbClr val="54585A"/>
              </a:buClr>
              <a:buSzPts val="1400"/>
              <a:buNone/>
              <a:defRPr b="1" sz="1400">
                <a:solidFill>
                  <a:srgbClr val="54585A"/>
                </a:solidFill>
              </a:defRPr>
            </a:lvl4pPr>
            <a:lvl5pPr indent="-228600" lvl="4" marL="2286000" algn="l">
              <a:spcBef>
                <a:spcPts val="0"/>
              </a:spcBef>
              <a:spcAft>
                <a:spcPts val="0"/>
              </a:spcAft>
              <a:buClr>
                <a:srgbClr val="54585A"/>
              </a:buClr>
              <a:buSzPts val="1400"/>
              <a:buNone/>
              <a:defRPr b="1" sz="1400">
                <a:solidFill>
                  <a:srgbClr val="54585A"/>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 name="Shape 23"/>
        <p:cNvGrpSpPr/>
        <p:nvPr/>
      </p:nvGrpSpPr>
      <p:grpSpPr>
        <a:xfrm>
          <a:off x="0" y="0"/>
          <a:ext cx="0" cy="0"/>
          <a:chOff x="0" y="0"/>
          <a:chExt cx="0" cy="0"/>
        </a:xfrm>
      </p:grpSpPr>
      <p:sp>
        <p:nvSpPr>
          <p:cNvPr id="24" name="Google Shape;24;p4"/>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457200" y="1146175"/>
            <a:ext cx="3994150" cy="4525963"/>
          </a:xfrm>
          <a:prstGeom prst="rect">
            <a:avLst/>
          </a:prstGeom>
          <a:noFill/>
          <a:ln>
            <a:noFill/>
          </a:ln>
        </p:spPr>
        <p:txBody>
          <a:bodyPr anchorCtr="0" anchor="t" bIns="45700" lIns="0" spcFirstLastPara="1" rIns="0" wrap="square" tIns="45700">
            <a:noAutofit/>
          </a:bodyPr>
          <a:lstStyle>
            <a:lvl1pPr indent="-365760" lvl="0" marL="457200" algn="l">
              <a:spcBef>
                <a:spcPts val="0"/>
              </a:spcBef>
              <a:spcAft>
                <a:spcPts val="0"/>
              </a:spcAft>
              <a:buClr>
                <a:schemeClr val="dk1"/>
              </a:buClr>
              <a:buSzPts val="2160"/>
              <a:buChar char="•"/>
              <a:defRPr sz="1800"/>
            </a:lvl1pPr>
            <a:lvl2pPr indent="-342900" lvl="1" marL="914400" algn="l">
              <a:spcBef>
                <a:spcPts val="0"/>
              </a:spcBef>
              <a:spcAft>
                <a:spcPts val="0"/>
              </a:spcAft>
              <a:buClr>
                <a:schemeClr val="dk1"/>
              </a:buClr>
              <a:buSzPts val="1800"/>
              <a:buChar char="–"/>
              <a:defRPr sz="1800"/>
            </a:lvl2pPr>
            <a:lvl3pPr indent="-342900" lvl="2" marL="1371600" algn="l">
              <a:spcBef>
                <a:spcPts val="0"/>
              </a:spcBef>
              <a:spcAft>
                <a:spcPts val="0"/>
              </a:spcAft>
              <a:buClr>
                <a:schemeClr val="dk1"/>
              </a:buClr>
              <a:buSzPts val="1800"/>
              <a:buChar char="•"/>
              <a:defRPr sz="1800"/>
            </a:lvl3pPr>
            <a:lvl4pPr indent="-342900" lvl="3" marL="1828800" algn="l">
              <a:spcBef>
                <a:spcPts val="0"/>
              </a:spcBef>
              <a:spcAft>
                <a:spcPts val="0"/>
              </a:spcAft>
              <a:buClr>
                <a:schemeClr val="dk1"/>
              </a:buClr>
              <a:buSzPts val="1800"/>
              <a:buChar char="-"/>
              <a:defRPr sz="1800"/>
            </a:lvl4pPr>
            <a:lvl5pPr indent="-342900" lvl="4" marL="2286000" algn="l">
              <a:spcBef>
                <a:spcPts val="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6" name="Google Shape;26;p4"/>
          <p:cNvSpPr txBox="1"/>
          <p:nvPr>
            <p:ph idx="2" type="body"/>
          </p:nvPr>
        </p:nvSpPr>
        <p:spPr>
          <a:xfrm>
            <a:off x="4692650" y="1146175"/>
            <a:ext cx="3994150" cy="4525963"/>
          </a:xfrm>
          <a:prstGeom prst="rect">
            <a:avLst/>
          </a:prstGeom>
          <a:noFill/>
          <a:ln>
            <a:noFill/>
          </a:ln>
        </p:spPr>
        <p:txBody>
          <a:bodyPr anchorCtr="0" anchor="t" bIns="45700" lIns="0" spcFirstLastPara="1" rIns="0" wrap="square" tIns="45700">
            <a:noAutofit/>
          </a:bodyPr>
          <a:lstStyle>
            <a:lvl1pPr indent="-365760" lvl="0" marL="457200" algn="l">
              <a:spcBef>
                <a:spcPts val="0"/>
              </a:spcBef>
              <a:spcAft>
                <a:spcPts val="0"/>
              </a:spcAft>
              <a:buClr>
                <a:schemeClr val="dk1"/>
              </a:buClr>
              <a:buSzPts val="2160"/>
              <a:buChar char="•"/>
              <a:defRPr sz="1800"/>
            </a:lvl1pPr>
            <a:lvl2pPr indent="-342900" lvl="1" marL="914400" algn="l">
              <a:spcBef>
                <a:spcPts val="0"/>
              </a:spcBef>
              <a:spcAft>
                <a:spcPts val="0"/>
              </a:spcAft>
              <a:buClr>
                <a:schemeClr val="dk1"/>
              </a:buClr>
              <a:buSzPts val="1800"/>
              <a:buChar char="–"/>
              <a:defRPr sz="1800"/>
            </a:lvl2pPr>
            <a:lvl3pPr indent="-342900" lvl="2" marL="1371600" algn="l">
              <a:spcBef>
                <a:spcPts val="0"/>
              </a:spcBef>
              <a:spcAft>
                <a:spcPts val="0"/>
              </a:spcAft>
              <a:buClr>
                <a:schemeClr val="dk1"/>
              </a:buClr>
              <a:buSzPts val="1800"/>
              <a:buChar char="•"/>
              <a:defRPr sz="1800"/>
            </a:lvl3pPr>
            <a:lvl4pPr indent="-342900" lvl="3" marL="1828800" algn="l">
              <a:spcBef>
                <a:spcPts val="0"/>
              </a:spcBef>
              <a:spcAft>
                <a:spcPts val="0"/>
              </a:spcAft>
              <a:buClr>
                <a:schemeClr val="dk1"/>
              </a:buClr>
              <a:buSzPts val="1800"/>
              <a:buChar char="-"/>
              <a:defRPr sz="1800"/>
            </a:lvl4pPr>
            <a:lvl5pPr indent="-342900" lvl="4" marL="2286000" algn="l">
              <a:spcBef>
                <a:spcPts val="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7" name="Google Shape;27;p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rinter-friendly" showMasterSp="0">
  <p:cSld name="Title Slide printer-friendly">
    <p:spTree>
      <p:nvGrpSpPr>
        <p:cNvPr id="28" name="Shape 28"/>
        <p:cNvGrpSpPr/>
        <p:nvPr/>
      </p:nvGrpSpPr>
      <p:grpSpPr>
        <a:xfrm>
          <a:off x="0" y="0"/>
          <a:ext cx="0" cy="0"/>
          <a:chOff x="0" y="0"/>
          <a:chExt cx="0" cy="0"/>
        </a:xfrm>
      </p:grpSpPr>
      <p:grpSp>
        <p:nvGrpSpPr>
          <p:cNvPr id="29" name="Google Shape;29;p5"/>
          <p:cNvGrpSpPr/>
          <p:nvPr/>
        </p:nvGrpSpPr>
        <p:grpSpPr>
          <a:xfrm>
            <a:off x="500784" y="442000"/>
            <a:ext cx="8192173" cy="5456923"/>
            <a:chOff x="500784" y="442000"/>
            <a:chExt cx="8192173" cy="5456923"/>
          </a:xfrm>
        </p:grpSpPr>
        <p:sp>
          <p:nvSpPr>
            <p:cNvPr id="30" name="Google Shape;30;p5"/>
            <p:cNvSpPr/>
            <p:nvPr/>
          </p:nvSpPr>
          <p:spPr>
            <a:xfrm>
              <a:off x="500784" y="1646968"/>
              <a:ext cx="7150604" cy="4251955"/>
            </a:xfrm>
            <a:prstGeom prst="rect">
              <a:avLst/>
            </a:prstGeom>
            <a:noFill/>
            <a:ln cap="flat" cmpd="sng" w="101600">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pic>
          <p:nvPicPr>
            <p:cNvPr descr="HMH_vertical logo.png" id="31" name="Google Shape;31;p5"/>
            <p:cNvPicPr preferRelativeResize="0"/>
            <p:nvPr/>
          </p:nvPicPr>
          <p:blipFill rotWithShape="1">
            <a:blip r:embed="rId2">
              <a:alphaModFix/>
            </a:blip>
            <a:srcRect b="0" l="0" r="0" t="0"/>
            <a:stretch/>
          </p:blipFill>
          <p:spPr>
            <a:xfrm>
              <a:off x="7042912" y="442000"/>
              <a:ext cx="1650045" cy="1039328"/>
            </a:xfrm>
            <a:prstGeom prst="rect">
              <a:avLst/>
            </a:prstGeom>
            <a:noFill/>
            <a:ln>
              <a:noFill/>
            </a:ln>
          </p:spPr>
        </p:pic>
      </p:grpSp>
      <p:sp>
        <p:nvSpPr>
          <p:cNvPr id="32" name="Google Shape;32;p5"/>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4000"/>
              <a:buFont typeface="Calibri"/>
              <a:buNone/>
              <a:defRPr b="1" sz="40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subTitle"/>
          </p:nvPr>
        </p:nvSpPr>
        <p:spPr>
          <a:xfrm>
            <a:off x="701675" y="2305339"/>
            <a:ext cx="6400800" cy="1593273"/>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2A900"/>
              </a:buClr>
              <a:buSzPts val="2880"/>
              <a:buNone/>
              <a:defRPr b="1" sz="2400">
                <a:solidFill>
                  <a:srgbClr val="F2A900"/>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
        <p:nvSpPr>
          <p:cNvPr id="34" name="Google Shape;34;p5"/>
          <p:cNvSpPr txBox="1"/>
          <p:nvPr>
            <p:ph idx="2" type="body"/>
          </p:nvPr>
        </p:nvSpPr>
        <p:spPr>
          <a:xfrm>
            <a:off x="701675" y="932464"/>
            <a:ext cx="3675499" cy="597725"/>
          </a:xfrm>
          <a:prstGeom prst="rect">
            <a:avLst/>
          </a:prstGeom>
          <a:noFill/>
          <a:ln>
            <a:noFill/>
          </a:ln>
        </p:spPr>
        <p:txBody>
          <a:bodyPr anchorCtr="0" anchor="b" bIns="45700" lIns="0" spcFirstLastPara="1" rIns="0" wrap="square" tIns="45700">
            <a:noAutofit/>
          </a:bodyPr>
          <a:lstStyle>
            <a:lvl1pPr indent="-228600" lvl="0" marL="457200" algn="l">
              <a:spcBef>
                <a:spcPts val="600"/>
              </a:spcBef>
              <a:spcAft>
                <a:spcPts val="0"/>
              </a:spcAft>
              <a:buClr>
                <a:srgbClr val="54585A"/>
              </a:buClr>
              <a:buSzPts val="1680"/>
              <a:buNone/>
              <a:defRPr b="1" sz="1400">
                <a:solidFill>
                  <a:srgbClr val="54585A"/>
                </a:solidFill>
              </a:defRPr>
            </a:lvl1pPr>
            <a:lvl2pPr indent="-228600" lvl="1" marL="914400" algn="l">
              <a:spcBef>
                <a:spcPts val="0"/>
              </a:spcBef>
              <a:spcAft>
                <a:spcPts val="0"/>
              </a:spcAft>
              <a:buClr>
                <a:srgbClr val="54585A"/>
              </a:buClr>
              <a:buSzPts val="1400"/>
              <a:buNone/>
              <a:defRPr b="1" sz="1400">
                <a:solidFill>
                  <a:srgbClr val="54585A"/>
                </a:solidFill>
              </a:defRPr>
            </a:lvl2pPr>
            <a:lvl3pPr indent="-228600" lvl="2" marL="1371600" algn="l">
              <a:spcBef>
                <a:spcPts val="0"/>
              </a:spcBef>
              <a:spcAft>
                <a:spcPts val="0"/>
              </a:spcAft>
              <a:buClr>
                <a:srgbClr val="54585A"/>
              </a:buClr>
              <a:buSzPts val="1400"/>
              <a:buNone/>
              <a:defRPr b="1" sz="1400">
                <a:solidFill>
                  <a:srgbClr val="54585A"/>
                </a:solidFill>
              </a:defRPr>
            </a:lvl3pPr>
            <a:lvl4pPr indent="-228600" lvl="3" marL="1828800" algn="l">
              <a:spcBef>
                <a:spcPts val="0"/>
              </a:spcBef>
              <a:spcAft>
                <a:spcPts val="0"/>
              </a:spcAft>
              <a:buClr>
                <a:srgbClr val="54585A"/>
              </a:buClr>
              <a:buSzPts val="1400"/>
              <a:buNone/>
              <a:defRPr b="1" sz="1400">
                <a:solidFill>
                  <a:srgbClr val="54585A"/>
                </a:solidFill>
              </a:defRPr>
            </a:lvl4pPr>
            <a:lvl5pPr indent="-228600" lvl="4" marL="2286000" algn="l">
              <a:spcBef>
                <a:spcPts val="0"/>
              </a:spcBef>
              <a:spcAft>
                <a:spcPts val="0"/>
              </a:spcAft>
              <a:buClr>
                <a:srgbClr val="54585A"/>
              </a:buClr>
              <a:buSzPts val="1400"/>
              <a:buNone/>
              <a:defRPr b="1" sz="1400">
                <a:solidFill>
                  <a:srgbClr val="54585A"/>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 Image" showMasterSp="0">
  <p:cSld name="Title Slide w Image">
    <p:spTree>
      <p:nvGrpSpPr>
        <p:cNvPr id="35" name="Shape 35"/>
        <p:cNvGrpSpPr/>
        <p:nvPr/>
      </p:nvGrpSpPr>
      <p:grpSpPr>
        <a:xfrm>
          <a:off x="0" y="0"/>
          <a:ext cx="0" cy="0"/>
          <a:chOff x="0" y="0"/>
          <a:chExt cx="0" cy="0"/>
        </a:xfrm>
      </p:grpSpPr>
      <p:pic>
        <p:nvPicPr>
          <p:cNvPr descr="A5H77N.jpg" id="36" name="Google Shape;36;p6"/>
          <p:cNvPicPr preferRelativeResize="0"/>
          <p:nvPr/>
        </p:nvPicPr>
        <p:blipFill rotWithShape="1">
          <a:blip r:embed="rId2">
            <a:alphaModFix/>
          </a:blip>
          <a:srcRect b="0" l="0" r="0" t="0"/>
          <a:stretch/>
        </p:blipFill>
        <p:spPr>
          <a:xfrm>
            <a:off x="477352" y="1621329"/>
            <a:ext cx="7232339" cy="4305531"/>
          </a:xfrm>
          <a:prstGeom prst="rect">
            <a:avLst/>
          </a:prstGeom>
          <a:noFill/>
          <a:ln>
            <a:noFill/>
          </a:ln>
        </p:spPr>
      </p:pic>
      <p:pic>
        <p:nvPicPr>
          <p:cNvPr descr="HMH_vertical logo.png" id="37" name="Google Shape;37;p6"/>
          <p:cNvPicPr preferRelativeResize="0"/>
          <p:nvPr/>
        </p:nvPicPr>
        <p:blipFill rotWithShape="1">
          <a:blip r:embed="rId3">
            <a:alphaModFix/>
          </a:blip>
          <a:srcRect b="0" l="0" r="0" t="0"/>
          <a:stretch/>
        </p:blipFill>
        <p:spPr>
          <a:xfrm>
            <a:off x="7042912" y="442000"/>
            <a:ext cx="1650045" cy="1039328"/>
          </a:xfrm>
          <a:prstGeom prst="rect">
            <a:avLst/>
          </a:prstGeom>
          <a:noFill/>
          <a:ln>
            <a:noFill/>
          </a:ln>
        </p:spPr>
      </p:pic>
      <p:sp>
        <p:nvSpPr>
          <p:cNvPr id="38" name="Google Shape;38;p6"/>
          <p:cNvSpPr txBox="1"/>
          <p:nvPr>
            <p:ph idx="1" type="body"/>
          </p:nvPr>
        </p:nvSpPr>
        <p:spPr>
          <a:xfrm>
            <a:off x="701675" y="932464"/>
            <a:ext cx="3675499" cy="597725"/>
          </a:xfrm>
          <a:prstGeom prst="rect">
            <a:avLst/>
          </a:prstGeom>
          <a:noFill/>
          <a:ln>
            <a:noFill/>
          </a:ln>
        </p:spPr>
        <p:txBody>
          <a:bodyPr anchorCtr="0" anchor="b" bIns="45700" lIns="0" spcFirstLastPara="1" rIns="0" wrap="square" tIns="45700">
            <a:noAutofit/>
          </a:bodyPr>
          <a:lstStyle>
            <a:lvl1pPr indent="-228600" lvl="0" marL="457200" algn="l">
              <a:spcBef>
                <a:spcPts val="600"/>
              </a:spcBef>
              <a:spcAft>
                <a:spcPts val="0"/>
              </a:spcAft>
              <a:buClr>
                <a:srgbClr val="54585A"/>
              </a:buClr>
              <a:buSzPts val="1680"/>
              <a:buNone/>
              <a:defRPr b="1" sz="1400">
                <a:solidFill>
                  <a:srgbClr val="54585A"/>
                </a:solidFill>
              </a:defRPr>
            </a:lvl1pPr>
            <a:lvl2pPr indent="-228600" lvl="1" marL="914400" algn="l">
              <a:spcBef>
                <a:spcPts val="0"/>
              </a:spcBef>
              <a:spcAft>
                <a:spcPts val="0"/>
              </a:spcAft>
              <a:buClr>
                <a:srgbClr val="54585A"/>
              </a:buClr>
              <a:buSzPts val="1400"/>
              <a:buNone/>
              <a:defRPr b="1" sz="1400">
                <a:solidFill>
                  <a:srgbClr val="54585A"/>
                </a:solidFill>
              </a:defRPr>
            </a:lvl2pPr>
            <a:lvl3pPr indent="-228600" lvl="2" marL="1371600" algn="l">
              <a:spcBef>
                <a:spcPts val="0"/>
              </a:spcBef>
              <a:spcAft>
                <a:spcPts val="0"/>
              </a:spcAft>
              <a:buClr>
                <a:srgbClr val="54585A"/>
              </a:buClr>
              <a:buSzPts val="1400"/>
              <a:buNone/>
              <a:defRPr b="1" sz="1400">
                <a:solidFill>
                  <a:srgbClr val="54585A"/>
                </a:solidFill>
              </a:defRPr>
            </a:lvl3pPr>
            <a:lvl4pPr indent="-228600" lvl="3" marL="1828800" algn="l">
              <a:spcBef>
                <a:spcPts val="0"/>
              </a:spcBef>
              <a:spcAft>
                <a:spcPts val="0"/>
              </a:spcAft>
              <a:buClr>
                <a:srgbClr val="54585A"/>
              </a:buClr>
              <a:buSzPts val="1400"/>
              <a:buNone/>
              <a:defRPr b="1" sz="1400">
                <a:solidFill>
                  <a:srgbClr val="54585A"/>
                </a:solidFill>
              </a:defRPr>
            </a:lvl4pPr>
            <a:lvl5pPr indent="-228600" lvl="4" marL="2286000" algn="l">
              <a:spcBef>
                <a:spcPts val="0"/>
              </a:spcBef>
              <a:spcAft>
                <a:spcPts val="0"/>
              </a:spcAft>
              <a:buClr>
                <a:srgbClr val="54585A"/>
              </a:buClr>
              <a:buSzPts val="1400"/>
              <a:buNone/>
              <a:defRPr b="1" sz="1400">
                <a:solidFill>
                  <a:srgbClr val="54585A"/>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9" name="Google Shape;39;p6"/>
          <p:cNvSpPr txBox="1"/>
          <p:nvPr/>
        </p:nvSpPr>
        <p:spPr>
          <a:xfrm>
            <a:off x="8250090" y="2296884"/>
            <a:ext cx="18466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rgbClr val="54585A"/>
              </a:solidFill>
              <a:latin typeface="Arial"/>
              <a:ea typeface="Arial"/>
              <a:cs typeface="Arial"/>
              <a:sym typeface="Arial"/>
            </a:endParaRPr>
          </a:p>
        </p:txBody>
      </p:sp>
      <p:sp>
        <p:nvSpPr>
          <p:cNvPr id="40" name="Google Shape;40;p6"/>
          <p:cNvSpPr/>
          <p:nvPr/>
        </p:nvSpPr>
        <p:spPr>
          <a:xfrm>
            <a:off x="111126" y="1754187"/>
            <a:ext cx="7143749" cy="2913061"/>
          </a:xfrm>
          <a:prstGeom prst="rect">
            <a:avLst/>
          </a:prstGeom>
          <a:noFill/>
          <a:ln cap="sq"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sp>
        <p:nvSpPr>
          <p:cNvPr id="41" name="Google Shape;41;p6"/>
          <p:cNvSpPr txBox="1"/>
          <p:nvPr/>
        </p:nvSpPr>
        <p:spPr>
          <a:xfrm>
            <a:off x="730190" y="4435419"/>
            <a:ext cx="4704386" cy="2157599"/>
          </a:xfrm>
          <a:prstGeom prst="rect">
            <a:avLst/>
          </a:pr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050">
                <a:solidFill>
                  <a:srgbClr val="FFFFFF"/>
                </a:solidFill>
                <a:latin typeface="Arial"/>
                <a:ea typeface="Arial"/>
                <a:cs typeface="Arial"/>
                <a:sym typeface="Arial"/>
              </a:rPr>
              <a:t>Select an image that relates to the presentation subject.</a:t>
            </a:r>
            <a:endParaRPr/>
          </a:p>
          <a:p>
            <a:pPr indent="0" lvl="0" marL="0" marR="0" rtl="0" algn="l">
              <a:spcBef>
                <a:spcPts val="0"/>
              </a:spcBef>
              <a:spcAft>
                <a:spcPts val="0"/>
              </a:spcAft>
              <a:buNone/>
            </a:pPr>
            <a:r>
              <a:rPr b="1" lang="en-US" sz="1050">
                <a:solidFill>
                  <a:srgbClr val="FFFFFF"/>
                </a:solidFill>
                <a:latin typeface="Arial"/>
                <a:ea typeface="Arial"/>
                <a:cs typeface="Arial"/>
                <a:sym typeface="Arial"/>
              </a:rPr>
              <a:t>Do not use an image that reduces the visibility of the logo.</a:t>
            </a:r>
            <a:endParaRPr/>
          </a:p>
          <a:p>
            <a:pPr indent="0" lvl="0" marL="0" marR="0" rtl="0" algn="l">
              <a:spcBef>
                <a:spcPts val="0"/>
              </a:spcBef>
              <a:spcAft>
                <a:spcPts val="0"/>
              </a:spcAft>
              <a:buNone/>
            </a:pPr>
            <a:r>
              <a:rPr b="1" lang="en-US" sz="1050">
                <a:solidFill>
                  <a:srgbClr val="FFFFFF"/>
                </a:solidFill>
                <a:latin typeface="Arial"/>
                <a:ea typeface="Arial"/>
                <a:cs typeface="Arial"/>
                <a:sym typeface="Arial"/>
              </a:rPr>
              <a:t>Do not use more than one image!</a:t>
            </a:r>
            <a:endParaRPr/>
          </a:p>
          <a:p>
            <a:pPr indent="0" lvl="0" marL="0" marR="0" rtl="0" algn="l">
              <a:spcBef>
                <a:spcPts val="0"/>
              </a:spcBef>
              <a:spcAft>
                <a:spcPts val="0"/>
              </a:spcAft>
              <a:buNone/>
            </a:pPr>
            <a:r>
              <a:t/>
            </a:r>
            <a:endParaRPr b="1" sz="1000">
              <a:solidFill>
                <a:srgbClr val="FFFFFF"/>
              </a:solidFill>
              <a:latin typeface="Arial"/>
              <a:ea typeface="Arial"/>
              <a:cs typeface="Arial"/>
              <a:sym typeface="Arial"/>
            </a:endParaRPr>
          </a:p>
          <a:p>
            <a:pPr indent="0" lvl="0" marL="0" marR="0" rtl="0" algn="l">
              <a:spcBef>
                <a:spcPts val="0"/>
              </a:spcBef>
              <a:spcAft>
                <a:spcPts val="0"/>
              </a:spcAft>
              <a:buNone/>
            </a:pPr>
            <a:r>
              <a:rPr b="1" lang="en-US" sz="1000">
                <a:solidFill>
                  <a:srgbClr val="FFFFFF"/>
                </a:solidFill>
                <a:latin typeface="Arial"/>
                <a:ea typeface="Arial"/>
                <a:cs typeface="Arial"/>
                <a:sym typeface="Arial"/>
              </a:rPr>
              <a:t>Changing a photo in the image area</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In your menu bar select “View” &gt; “Master” &gt; “Slide Master”</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Go to the Title Slide Master you wish to change</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Select the image and delete </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Insert new image/photo on page and crop/resize to fit image area</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Once the new image placement is finalized, select “Arrange” &gt; “Send to back”</a:t>
            </a:r>
            <a:endParaRPr sz="1000">
              <a:solidFill>
                <a:srgbClr val="FFFFFF"/>
              </a:solidFill>
              <a:latin typeface="Arial"/>
              <a:ea typeface="Arial"/>
              <a:cs typeface="Arial"/>
              <a:sym typeface="Arial"/>
            </a:endParaRPr>
          </a:p>
          <a:p>
            <a:pPr indent="0" lvl="0" marL="0" marR="0" rtl="0" algn="l">
              <a:spcBef>
                <a:spcPts val="0"/>
              </a:spcBef>
              <a:spcAft>
                <a:spcPts val="0"/>
              </a:spcAft>
              <a:buNone/>
            </a:pPr>
            <a:r>
              <a:t/>
            </a:r>
            <a:endParaRPr b="1" sz="900">
              <a:solidFill>
                <a:srgbClr val="FFFFFF"/>
              </a:solidFill>
              <a:latin typeface="Arial"/>
              <a:ea typeface="Arial"/>
              <a:cs typeface="Arial"/>
              <a:sym typeface="Arial"/>
            </a:endParaRPr>
          </a:p>
          <a:p>
            <a:pPr indent="0" lvl="0" marL="0" marR="0" rtl="0" algn="l">
              <a:spcBef>
                <a:spcPts val="0"/>
              </a:spcBef>
              <a:spcAft>
                <a:spcPts val="0"/>
              </a:spcAft>
              <a:buNone/>
            </a:pPr>
            <a:r>
              <a:rPr b="1" lang="en-US" sz="1050">
                <a:solidFill>
                  <a:srgbClr val="FFFFFF"/>
                </a:solidFill>
                <a:latin typeface="Arial"/>
                <a:ea typeface="Arial"/>
                <a:cs typeface="Arial"/>
                <a:sym typeface="Arial"/>
              </a:rPr>
              <a:t>Delete these instructions before final use.</a:t>
            </a:r>
            <a:endParaRPr b="1" sz="1000">
              <a:solidFill>
                <a:srgbClr val="FFFFFF"/>
              </a:solidFill>
              <a:latin typeface="Arial"/>
              <a:ea typeface="Arial"/>
              <a:cs typeface="Arial"/>
              <a:sym typeface="Arial"/>
            </a:endParaRPr>
          </a:p>
        </p:txBody>
      </p:sp>
      <p:sp>
        <p:nvSpPr>
          <p:cNvPr id="42" name="Google Shape;42;p6"/>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6"/>
          <p:cNvSpPr txBox="1"/>
          <p:nvPr>
            <p:ph idx="2" type="subTitle"/>
          </p:nvPr>
        </p:nvSpPr>
        <p:spPr>
          <a:xfrm>
            <a:off x="701675" y="2301875"/>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ransparent" showMasterSp="0">
  <p:cSld name="Title Slide Transparent">
    <p:spTree>
      <p:nvGrpSpPr>
        <p:cNvPr id="44" name="Shape 44"/>
        <p:cNvGrpSpPr/>
        <p:nvPr/>
      </p:nvGrpSpPr>
      <p:grpSpPr>
        <a:xfrm>
          <a:off x="0" y="0"/>
          <a:ext cx="0" cy="0"/>
          <a:chOff x="0" y="0"/>
          <a:chExt cx="0" cy="0"/>
        </a:xfrm>
      </p:grpSpPr>
      <p:pic>
        <p:nvPicPr>
          <p:cNvPr descr="tree copy.jpg" id="45" name="Google Shape;45;p7"/>
          <p:cNvPicPr preferRelativeResize="0"/>
          <p:nvPr/>
        </p:nvPicPr>
        <p:blipFill rotWithShape="1">
          <a:blip r:embed="rId2">
            <a:alphaModFix/>
          </a:blip>
          <a:srcRect b="0" l="0" r="0" t="0"/>
          <a:stretch/>
        </p:blipFill>
        <p:spPr>
          <a:xfrm>
            <a:off x="0" y="853431"/>
            <a:ext cx="7302500" cy="6004569"/>
          </a:xfrm>
          <a:prstGeom prst="rect">
            <a:avLst/>
          </a:prstGeom>
          <a:noFill/>
          <a:ln>
            <a:noFill/>
          </a:ln>
        </p:spPr>
      </p:pic>
      <p:grpSp>
        <p:nvGrpSpPr>
          <p:cNvPr id="46" name="Google Shape;46;p7"/>
          <p:cNvGrpSpPr/>
          <p:nvPr/>
        </p:nvGrpSpPr>
        <p:grpSpPr>
          <a:xfrm>
            <a:off x="457200" y="442000"/>
            <a:ext cx="8235757" cy="5504790"/>
            <a:chOff x="457200" y="442000"/>
            <a:chExt cx="8235757" cy="5504790"/>
          </a:xfrm>
        </p:grpSpPr>
        <p:sp>
          <p:nvSpPr>
            <p:cNvPr id="47" name="Google Shape;47;p7"/>
            <p:cNvSpPr/>
            <p:nvPr/>
          </p:nvSpPr>
          <p:spPr>
            <a:xfrm>
              <a:off x="457200" y="1603390"/>
              <a:ext cx="7251192" cy="4343400"/>
            </a:xfrm>
            <a:prstGeom prst="rect">
              <a:avLst/>
            </a:prstGeom>
            <a:solidFill>
              <a:schemeClr val="dk2">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pic>
          <p:nvPicPr>
            <p:cNvPr descr="HMH_vertical logo.png" id="48" name="Google Shape;48;p7"/>
            <p:cNvPicPr preferRelativeResize="0"/>
            <p:nvPr/>
          </p:nvPicPr>
          <p:blipFill rotWithShape="1">
            <a:blip r:embed="rId3">
              <a:alphaModFix/>
            </a:blip>
            <a:srcRect b="0" l="0" r="0" t="0"/>
            <a:stretch/>
          </p:blipFill>
          <p:spPr>
            <a:xfrm>
              <a:off x="7042912" y="442000"/>
              <a:ext cx="1650045" cy="1039328"/>
            </a:xfrm>
            <a:prstGeom prst="rect">
              <a:avLst/>
            </a:prstGeom>
            <a:noFill/>
            <a:ln>
              <a:noFill/>
            </a:ln>
          </p:spPr>
        </p:pic>
      </p:grpSp>
      <p:sp>
        <p:nvSpPr>
          <p:cNvPr id="49" name="Google Shape;49;p7"/>
          <p:cNvSpPr txBox="1"/>
          <p:nvPr>
            <p:ph type="ctrTitle"/>
          </p:nvPr>
        </p:nvSpPr>
        <p:spPr>
          <a:xfrm>
            <a:off x="701675" y="1660525"/>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libri"/>
              <a:buNone/>
              <a:defRPr b="1" sz="40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7"/>
          <p:cNvSpPr txBox="1"/>
          <p:nvPr>
            <p:ph idx="1" type="subTitle"/>
          </p:nvPr>
        </p:nvSpPr>
        <p:spPr>
          <a:xfrm>
            <a:off x="701675" y="2301875"/>
            <a:ext cx="6400800" cy="175260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2880"/>
              <a:buNone/>
              <a:defRPr b="1" sz="2400">
                <a:solidFill>
                  <a:srgbClr val="FFFFFF"/>
                </a:solidFill>
              </a:defRPr>
            </a:lvl1pPr>
            <a:lvl2pPr lvl="1" algn="ctr">
              <a:spcBef>
                <a:spcPts val="0"/>
              </a:spcBef>
              <a:spcAft>
                <a:spcPts val="0"/>
              </a:spcAft>
              <a:buClr>
                <a:srgbClr val="979899"/>
              </a:buClr>
              <a:buSzPts val="2000"/>
              <a:buNone/>
              <a:defRPr>
                <a:solidFill>
                  <a:srgbClr val="979899"/>
                </a:solidFill>
              </a:defRPr>
            </a:lvl2pPr>
            <a:lvl3pPr lvl="2" algn="ctr">
              <a:spcBef>
                <a:spcPts val="0"/>
              </a:spcBef>
              <a:spcAft>
                <a:spcPts val="0"/>
              </a:spcAft>
              <a:buClr>
                <a:srgbClr val="979899"/>
              </a:buClr>
              <a:buSzPts val="2000"/>
              <a:buNone/>
              <a:defRPr>
                <a:solidFill>
                  <a:srgbClr val="979899"/>
                </a:solidFill>
              </a:defRPr>
            </a:lvl3pPr>
            <a:lvl4pPr lvl="3" algn="ctr">
              <a:spcBef>
                <a:spcPts val="0"/>
              </a:spcBef>
              <a:spcAft>
                <a:spcPts val="0"/>
              </a:spcAft>
              <a:buClr>
                <a:srgbClr val="979899"/>
              </a:buClr>
              <a:buSzPts val="2000"/>
              <a:buNone/>
              <a:defRPr>
                <a:solidFill>
                  <a:srgbClr val="979899"/>
                </a:solidFill>
              </a:defRPr>
            </a:lvl4pPr>
            <a:lvl5pPr lvl="4" algn="ctr">
              <a:spcBef>
                <a:spcPts val="0"/>
              </a:spcBef>
              <a:spcAft>
                <a:spcPts val="0"/>
              </a:spcAft>
              <a:buClr>
                <a:srgbClr val="979899"/>
              </a:buClr>
              <a:buSzPts val="2000"/>
              <a:buNone/>
              <a:defRPr>
                <a:solidFill>
                  <a:srgbClr val="979899"/>
                </a:solidFill>
              </a:defRPr>
            </a:lvl5pPr>
            <a:lvl6pPr lvl="5" algn="ctr">
              <a:spcBef>
                <a:spcPts val="400"/>
              </a:spcBef>
              <a:spcAft>
                <a:spcPts val="0"/>
              </a:spcAft>
              <a:buClr>
                <a:srgbClr val="979899"/>
              </a:buClr>
              <a:buSzPts val="2000"/>
              <a:buNone/>
              <a:defRPr>
                <a:solidFill>
                  <a:srgbClr val="979899"/>
                </a:solidFill>
              </a:defRPr>
            </a:lvl6pPr>
            <a:lvl7pPr lvl="6" algn="ctr">
              <a:spcBef>
                <a:spcPts val="400"/>
              </a:spcBef>
              <a:spcAft>
                <a:spcPts val="0"/>
              </a:spcAft>
              <a:buClr>
                <a:srgbClr val="979899"/>
              </a:buClr>
              <a:buSzPts val="2000"/>
              <a:buNone/>
              <a:defRPr>
                <a:solidFill>
                  <a:srgbClr val="979899"/>
                </a:solidFill>
              </a:defRPr>
            </a:lvl7pPr>
            <a:lvl8pPr lvl="7" algn="ctr">
              <a:spcBef>
                <a:spcPts val="400"/>
              </a:spcBef>
              <a:spcAft>
                <a:spcPts val="0"/>
              </a:spcAft>
              <a:buClr>
                <a:srgbClr val="979899"/>
              </a:buClr>
              <a:buSzPts val="2000"/>
              <a:buNone/>
              <a:defRPr>
                <a:solidFill>
                  <a:srgbClr val="979899"/>
                </a:solidFill>
              </a:defRPr>
            </a:lvl8pPr>
            <a:lvl9pPr lvl="8" algn="ctr">
              <a:spcBef>
                <a:spcPts val="400"/>
              </a:spcBef>
              <a:spcAft>
                <a:spcPts val="0"/>
              </a:spcAft>
              <a:buClr>
                <a:srgbClr val="979899"/>
              </a:buClr>
              <a:buSzPts val="2000"/>
              <a:buNone/>
              <a:defRPr>
                <a:solidFill>
                  <a:srgbClr val="979899"/>
                </a:solidFill>
              </a:defRPr>
            </a:lvl9pPr>
          </a:lstStyle>
          <a:p/>
        </p:txBody>
      </p:sp>
      <p:sp>
        <p:nvSpPr>
          <p:cNvPr id="51" name="Google Shape;51;p7"/>
          <p:cNvSpPr txBox="1"/>
          <p:nvPr>
            <p:ph idx="2" type="body"/>
          </p:nvPr>
        </p:nvSpPr>
        <p:spPr>
          <a:xfrm>
            <a:off x="701675" y="932464"/>
            <a:ext cx="3675499" cy="597725"/>
          </a:xfrm>
          <a:prstGeom prst="rect">
            <a:avLst/>
          </a:prstGeom>
          <a:noFill/>
          <a:ln>
            <a:noFill/>
          </a:ln>
        </p:spPr>
        <p:txBody>
          <a:bodyPr anchorCtr="0" anchor="b" bIns="45700" lIns="0" spcFirstLastPara="1" rIns="0" wrap="square" tIns="45700">
            <a:noAutofit/>
          </a:bodyPr>
          <a:lstStyle>
            <a:lvl1pPr indent="-228600" lvl="0" marL="457200" algn="l">
              <a:spcBef>
                <a:spcPts val="600"/>
              </a:spcBef>
              <a:spcAft>
                <a:spcPts val="0"/>
              </a:spcAft>
              <a:buClr>
                <a:srgbClr val="54585A"/>
              </a:buClr>
              <a:buSzPts val="1680"/>
              <a:buNone/>
              <a:defRPr b="1" sz="1400">
                <a:solidFill>
                  <a:srgbClr val="54585A"/>
                </a:solidFill>
              </a:defRPr>
            </a:lvl1pPr>
            <a:lvl2pPr indent="-228600" lvl="1" marL="914400" algn="l">
              <a:spcBef>
                <a:spcPts val="0"/>
              </a:spcBef>
              <a:spcAft>
                <a:spcPts val="0"/>
              </a:spcAft>
              <a:buClr>
                <a:srgbClr val="54585A"/>
              </a:buClr>
              <a:buSzPts val="1400"/>
              <a:buNone/>
              <a:defRPr b="1" sz="1400">
                <a:solidFill>
                  <a:srgbClr val="54585A"/>
                </a:solidFill>
              </a:defRPr>
            </a:lvl2pPr>
            <a:lvl3pPr indent="-228600" lvl="2" marL="1371600" algn="l">
              <a:spcBef>
                <a:spcPts val="0"/>
              </a:spcBef>
              <a:spcAft>
                <a:spcPts val="0"/>
              </a:spcAft>
              <a:buClr>
                <a:srgbClr val="54585A"/>
              </a:buClr>
              <a:buSzPts val="1400"/>
              <a:buNone/>
              <a:defRPr b="1" sz="1400">
                <a:solidFill>
                  <a:srgbClr val="54585A"/>
                </a:solidFill>
              </a:defRPr>
            </a:lvl3pPr>
            <a:lvl4pPr indent="-228600" lvl="3" marL="1828800" algn="l">
              <a:spcBef>
                <a:spcPts val="0"/>
              </a:spcBef>
              <a:spcAft>
                <a:spcPts val="0"/>
              </a:spcAft>
              <a:buClr>
                <a:srgbClr val="54585A"/>
              </a:buClr>
              <a:buSzPts val="1400"/>
              <a:buNone/>
              <a:defRPr b="1" sz="1400">
                <a:solidFill>
                  <a:srgbClr val="54585A"/>
                </a:solidFill>
              </a:defRPr>
            </a:lvl4pPr>
            <a:lvl5pPr indent="-228600" lvl="4" marL="2286000" algn="l">
              <a:spcBef>
                <a:spcPts val="0"/>
              </a:spcBef>
              <a:spcAft>
                <a:spcPts val="0"/>
              </a:spcAft>
              <a:buClr>
                <a:srgbClr val="54585A"/>
              </a:buClr>
              <a:buSzPts val="1400"/>
              <a:buNone/>
              <a:defRPr b="1" sz="1400">
                <a:solidFill>
                  <a:srgbClr val="54585A"/>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2" name="Google Shape;52;p7"/>
          <p:cNvSpPr txBox="1"/>
          <p:nvPr/>
        </p:nvSpPr>
        <p:spPr>
          <a:xfrm>
            <a:off x="730189" y="4435420"/>
            <a:ext cx="4741737" cy="2279000"/>
          </a:xfrm>
          <a:prstGeom prst="rect">
            <a:avLst/>
          </a:pr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050">
                <a:solidFill>
                  <a:srgbClr val="FFFFFF"/>
                </a:solidFill>
                <a:latin typeface="Arial"/>
                <a:ea typeface="Arial"/>
                <a:cs typeface="Arial"/>
                <a:sym typeface="Arial"/>
              </a:rPr>
              <a:t>Select an image that relates to the presentation subject.</a:t>
            </a:r>
            <a:endParaRPr/>
          </a:p>
          <a:p>
            <a:pPr indent="0" lvl="0" marL="0" marR="0" rtl="0" algn="l">
              <a:spcBef>
                <a:spcPts val="0"/>
              </a:spcBef>
              <a:spcAft>
                <a:spcPts val="0"/>
              </a:spcAft>
              <a:buNone/>
            </a:pPr>
            <a:r>
              <a:rPr b="1" lang="en-US" sz="1050">
                <a:solidFill>
                  <a:srgbClr val="FFFFFF"/>
                </a:solidFill>
                <a:latin typeface="Arial"/>
                <a:ea typeface="Arial"/>
                <a:cs typeface="Arial"/>
                <a:sym typeface="Arial"/>
              </a:rPr>
              <a:t>Do not use an image that reduces the visibility of the logo.</a:t>
            </a:r>
            <a:endParaRPr/>
          </a:p>
          <a:p>
            <a:pPr indent="0" lvl="0" marL="0" marR="0" rtl="0" algn="l">
              <a:spcBef>
                <a:spcPts val="0"/>
              </a:spcBef>
              <a:spcAft>
                <a:spcPts val="0"/>
              </a:spcAft>
              <a:buNone/>
            </a:pPr>
            <a:r>
              <a:rPr b="1" lang="en-US" sz="1050">
                <a:solidFill>
                  <a:srgbClr val="FFFFFF"/>
                </a:solidFill>
                <a:latin typeface="Arial"/>
                <a:ea typeface="Arial"/>
                <a:cs typeface="Arial"/>
                <a:sym typeface="Arial"/>
              </a:rPr>
              <a:t>Do not use more than one image!</a:t>
            </a:r>
            <a:endParaRPr/>
          </a:p>
          <a:p>
            <a:pPr indent="0" lvl="0" marL="0" marR="0" rtl="0" algn="l">
              <a:spcBef>
                <a:spcPts val="0"/>
              </a:spcBef>
              <a:spcAft>
                <a:spcPts val="0"/>
              </a:spcAft>
              <a:buNone/>
            </a:pPr>
            <a:r>
              <a:t/>
            </a:r>
            <a:endParaRPr b="1" sz="1000">
              <a:solidFill>
                <a:srgbClr val="FFFFFF"/>
              </a:solidFill>
              <a:latin typeface="Arial"/>
              <a:ea typeface="Arial"/>
              <a:cs typeface="Arial"/>
              <a:sym typeface="Arial"/>
            </a:endParaRPr>
          </a:p>
          <a:p>
            <a:pPr indent="0" lvl="0" marL="0" marR="0" rtl="0" algn="l">
              <a:spcBef>
                <a:spcPts val="0"/>
              </a:spcBef>
              <a:spcAft>
                <a:spcPts val="0"/>
              </a:spcAft>
              <a:buNone/>
            </a:pPr>
            <a:r>
              <a:rPr b="1" lang="en-US" sz="1000">
                <a:solidFill>
                  <a:srgbClr val="FFFFFF"/>
                </a:solidFill>
                <a:latin typeface="Arial"/>
                <a:ea typeface="Arial"/>
                <a:cs typeface="Arial"/>
                <a:sym typeface="Arial"/>
              </a:rPr>
              <a:t>Changing a photo in the image area</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In your menu bar select “View” &gt; “Master” &gt; “Slide Master”</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Go to the Title Slide Master you wish to change</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Select the image and delete </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Insert new image/photo on page and crop/resize to fit image area</a:t>
            </a:r>
            <a:endParaRPr/>
          </a:p>
          <a:p>
            <a:pPr indent="0" lvl="0" marL="0" marR="0" rtl="0" algn="l">
              <a:spcBef>
                <a:spcPts val="0"/>
              </a:spcBef>
              <a:spcAft>
                <a:spcPts val="0"/>
              </a:spcAft>
              <a:buNone/>
            </a:pPr>
            <a:r>
              <a:rPr lang="en-US" sz="1000">
                <a:solidFill>
                  <a:srgbClr val="FFFFFF"/>
                </a:solidFill>
                <a:latin typeface="Arial"/>
                <a:ea typeface="Arial"/>
                <a:cs typeface="Arial"/>
                <a:sym typeface="Arial"/>
              </a:rPr>
              <a:t>Once the new image placement is finalized, select “Arrange” &gt; “Send to back”</a:t>
            </a:r>
            <a:endParaRPr sz="1000">
              <a:solidFill>
                <a:srgbClr val="FFFFFF"/>
              </a:solidFill>
              <a:latin typeface="Arial"/>
              <a:ea typeface="Arial"/>
              <a:cs typeface="Arial"/>
              <a:sym typeface="Arial"/>
            </a:endParaRPr>
          </a:p>
          <a:p>
            <a:pPr indent="0" lvl="0" marL="0" marR="0" rtl="0" algn="l">
              <a:spcBef>
                <a:spcPts val="0"/>
              </a:spcBef>
              <a:spcAft>
                <a:spcPts val="0"/>
              </a:spcAft>
              <a:buNone/>
            </a:pPr>
            <a:r>
              <a:t/>
            </a:r>
            <a:endParaRPr b="1" sz="900">
              <a:solidFill>
                <a:srgbClr val="FFFFFF"/>
              </a:solidFill>
              <a:latin typeface="Arial"/>
              <a:ea typeface="Arial"/>
              <a:cs typeface="Arial"/>
              <a:sym typeface="Arial"/>
            </a:endParaRPr>
          </a:p>
          <a:p>
            <a:pPr indent="0" lvl="0" marL="0" marR="0" rtl="0" algn="l">
              <a:spcBef>
                <a:spcPts val="0"/>
              </a:spcBef>
              <a:spcAft>
                <a:spcPts val="0"/>
              </a:spcAft>
              <a:buNone/>
            </a:pPr>
            <a:r>
              <a:rPr b="1" lang="en-US" sz="1050">
                <a:solidFill>
                  <a:srgbClr val="FFFFFF"/>
                </a:solidFill>
                <a:latin typeface="Arial"/>
                <a:ea typeface="Arial"/>
                <a:cs typeface="Arial"/>
                <a:sym typeface="Arial"/>
              </a:rPr>
              <a:t>Delete these instructions before final use.</a:t>
            </a:r>
            <a:endParaRPr b="1" sz="1000">
              <a:solidFill>
                <a:srgbClr val="FFFFFF"/>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Gray" showMasterSp="0">
  <p:cSld name="Title and Content Gray">
    <p:bg>
      <p:bgPr>
        <a:solidFill>
          <a:schemeClr val="dk1"/>
        </a:solidFill>
      </p:bgPr>
    </p:bg>
    <p:spTree>
      <p:nvGrpSpPr>
        <p:cNvPr id="53" name="Shape 53"/>
        <p:cNvGrpSpPr/>
        <p:nvPr/>
      </p:nvGrpSpPr>
      <p:grpSpPr>
        <a:xfrm>
          <a:off x="0" y="0"/>
          <a:ext cx="0" cy="0"/>
          <a:chOff x="0" y="0"/>
          <a:chExt cx="0" cy="0"/>
        </a:xfrm>
      </p:grpSpPr>
      <p:sp>
        <p:nvSpPr>
          <p:cNvPr id="54" name="Google Shape;54;p8"/>
          <p:cNvSpPr txBox="1"/>
          <p:nvPr>
            <p:ph type="title"/>
          </p:nvPr>
        </p:nvSpPr>
        <p:spPr>
          <a:xfrm>
            <a:off x="457200" y="318213"/>
            <a:ext cx="68580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libri"/>
              <a:buNone/>
              <a:defRPr>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 type="body"/>
          </p:nvPr>
        </p:nvSpPr>
        <p:spPr>
          <a:xfrm>
            <a:off x="457200" y="1288647"/>
            <a:ext cx="6858000" cy="4662786"/>
          </a:xfrm>
          <a:prstGeom prst="rect">
            <a:avLst/>
          </a:prstGeom>
          <a:noFill/>
          <a:ln>
            <a:noFill/>
          </a:ln>
        </p:spPr>
        <p:txBody>
          <a:bodyPr anchorCtr="0" anchor="t" bIns="45700" lIns="0" spcFirstLastPara="1" rIns="0" wrap="square" tIns="45700">
            <a:noAutofit/>
          </a:bodyPr>
          <a:lstStyle>
            <a:lvl1pPr indent="-228600" lvl="0" marL="457200" algn="l">
              <a:spcBef>
                <a:spcPts val="0"/>
              </a:spcBef>
              <a:spcAft>
                <a:spcPts val="0"/>
              </a:spcAft>
              <a:buClr>
                <a:schemeClr val="lt1"/>
              </a:buClr>
              <a:buSzPts val="2880"/>
              <a:buNone/>
              <a:defRPr sz="2400">
                <a:solidFill>
                  <a:schemeClr val="lt1"/>
                </a:solidFill>
              </a:defRPr>
            </a:lvl1pPr>
            <a:lvl2pPr indent="-228600" lvl="1" marL="914400" algn="l">
              <a:spcBef>
                <a:spcPts val="0"/>
              </a:spcBef>
              <a:spcAft>
                <a:spcPts val="0"/>
              </a:spcAft>
              <a:buClr>
                <a:schemeClr val="lt1"/>
              </a:buClr>
              <a:buSzPts val="2400"/>
              <a:buNone/>
              <a:defRPr sz="2400">
                <a:solidFill>
                  <a:schemeClr val="lt1"/>
                </a:solidFill>
              </a:defRPr>
            </a:lvl2pPr>
            <a:lvl3pPr indent="-228600" lvl="2" marL="1371600" algn="l">
              <a:spcBef>
                <a:spcPts val="0"/>
              </a:spcBef>
              <a:spcAft>
                <a:spcPts val="0"/>
              </a:spcAft>
              <a:buClr>
                <a:schemeClr val="lt1"/>
              </a:buClr>
              <a:buSzPts val="2400"/>
              <a:buNone/>
              <a:defRPr sz="2400">
                <a:solidFill>
                  <a:schemeClr val="lt1"/>
                </a:solidFill>
              </a:defRPr>
            </a:lvl3pPr>
            <a:lvl4pPr indent="-228600" lvl="3" marL="1828800" algn="l">
              <a:spcBef>
                <a:spcPts val="0"/>
              </a:spcBef>
              <a:spcAft>
                <a:spcPts val="0"/>
              </a:spcAft>
              <a:buClr>
                <a:schemeClr val="lt1"/>
              </a:buClr>
              <a:buSzPts val="2400"/>
              <a:buNone/>
              <a:defRPr sz="2400">
                <a:solidFill>
                  <a:schemeClr val="lt1"/>
                </a:solidFill>
              </a:defRPr>
            </a:lvl4pPr>
            <a:lvl5pPr indent="-228600" lvl="4" marL="2286000" algn="l">
              <a:spcBef>
                <a:spcPts val="0"/>
              </a:spcBef>
              <a:spcAft>
                <a:spcPts val="0"/>
              </a:spcAft>
              <a:buClr>
                <a:schemeClr val="lt1"/>
              </a:buClr>
              <a:buSzPts val="2400"/>
              <a:buNone/>
              <a:defRPr sz="24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6" name="Google Shape;56;p8"/>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sz="1200">
                <a:solidFill>
                  <a:srgbClr val="FFFFFF"/>
                </a:solidFill>
                <a:latin typeface="Times New Roman"/>
                <a:ea typeface="Times New Roman"/>
                <a:cs typeface="Times New Roman"/>
                <a:sym typeface="Times New Roman"/>
              </a:defRPr>
            </a:lvl1pPr>
            <a:lvl2pPr indent="0" lvl="1" marL="0" algn="l">
              <a:spcBef>
                <a:spcPts val="0"/>
              </a:spcBef>
              <a:spcAft>
                <a:spcPts val="0"/>
              </a:spcAft>
              <a:buNone/>
              <a:defRPr sz="1200">
                <a:solidFill>
                  <a:srgbClr val="FFFFFF"/>
                </a:solidFill>
                <a:latin typeface="Times New Roman"/>
                <a:ea typeface="Times New Roman"/>
                <a:cs typeface="Times New Roman"/>
                <a:sym typeface="Times New Roman"/>
              </a:defRPr>
            </a:lvl2pPr>
            <a:lvl3pPr indent="0" lvl="2" marL="0" algn="l">
              <a:spcBef>
                <a:spcPts val="0"/>
              </a:spcBef>
              <a:spcAft>
                <a:spcPts val="0"/>
              </a:spcAft>
              <a:buNone/>
              <a:defRPr sz="1200">
                <a:solidFill>
                  <a:srgbClr val="FFFFFF"/>
                </a:solidFill>
                <a:latin typeface="Times New Roman"/>
                <a:ea typeface="Times New Roman"/>
                <a:cs typeface="Times New Roman"/>
                <a:sym typeface="Times New Roman"/>
              </a:defRPr>
            </a:lvl3pPr>
            <a:lvl4pPr indent="0" lvl="3" marL="0" algn="l">
              <a:spcBef>
                <a:spcPts val="0"/>
              </a:spcBef>
              <a:spcAft>
                <a:spcPts val="0"/>
              </a:spcAft>
              <a:buNone/>
              <a:defRPr sz="1200">
                <a:solidFill>
                  <a:srgbClr val="FFFFFF"/>
                </a:solidFill>
                <a:latin typeface="Times New Roman"/>
                <a:ea typeface="Times New Roman"/>
                <a:cs typeface="Times New Roman"/>
                <a:sym typeface="Times New Roman"/>
              </a:defRPr>
            </a:lvl4pPr>
            <a:lvl5pPr indent="0" lvl="4" marL="0" algn="l">
              <a:spcBef>
                <a:spcPts val="0"/>
              </a:spcBef>
              <a:spcAft>
                <a:spcPts val="0"/>
              </a:spcAft>
              <a:buNone/>
              <a:defRPr sz="1200">
                <a:solidFill>
                  <a:srgbClr val="FFFFFF"/>
                </a:solidFill>
                <a:latin typeface="Times New Roman"/>
                <a:ea typeface="Times New Roman"/>
                <a:cs typeface="Times New Roman"/>
                <a:sym typeface="Times New Roman"/>
              </a:defRPr>
            </a:lvl5pPr>
            <a:lvl6pPr indent="0" lvl="5" marL="0" algn="l">
              <a:spcBef>
                <a:spcPts val="0"/>
              </a:spcBef>
              <a:spcAft>
                <a:spcPts val="0"/>
              </a:spcAft>
              <a:buNone/>
              <a:defRPr sz="1200">
                <a:solidFill>
                  <a:srgbClr val="FFFFFF"/>
                </a:solidFill>
                <a:latin typeface="Times New Roman"/>
                <a:ea typeface="Times New Roman"/>
                <a:cs typeface="Times New Roman"/>
                <a:sym typeface="Times New Roman"/>
              </a:defRPr>
            </a:lvl6pPr>
            <a:lvl7pPr indent="0" lvl="6" marL="0" algn="l">
              <a:spcBef>
                <a:spcPts val="0"/>
              </a:spcBef>
              <a:spcAft>
                <a:spcPts val="0"/>
              </a:spcAft>
              <a:buNone/>
              <a:defRPr sz="1200">
                <a:solidFill>
                  <a:srgbClr val="FFFFFF"/>
                </a:solidFill>
                <a:latin typeface="Times New Roman"/>
                <a:ea typeface="Times New Roman"/>
                <a:cs typeface="Times New Roman"/>
                <a:sym typeface="Times New Roman"/>
              </a:defRPr>
            </a:lvl7pPr>
            <a:lvl8pPr indent="0" lvl="7" marL="0" algn="l">
              <a:spcBef>
                <a:spcPts val="0"/>
              </a:spcBef>
              <a:spcAft>
                <a:spcPts val="0"/>
              </a:spcAft>
              <a:buNone/>
              <a:defRPr sz="1200">
                <a:solidFill>
                  <a:srgbClr val="FFFFFF"/>
                </a:solidFill>
                <a:latin typeface="Times New Roman"/>
                <a:ea typeface="Times New Roman"/>
                <a:cs typeface="Times New Roman"/>
                <a:sym typeface="Times New Roman"/>
              </a:defRPr>
            </a:lvl8pPr>
            <a:lvl9pPr indent="0" lvl="8" marL="0" algn="l">
              <a:spcBef>
                <a:spcPts val="0"/>
              </a:spcBef>
              <a:spcAft>
                <a:spcPts val="0"/>
              </a:spcAft>
              <a:buNone/>
              <a:defRPr sz="1200">
                <a:solidFill>
                  <a:srgbClr val="FFFFFF"/>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en-US"/>
              <a:t>‹#›</a:t>
            </a:fld>
            <a:endParaRPr/>
          </a:p>
        </p:txBody>
      </p:sp>
      <p:pic>
        <p:nvPicPr>
          <p:cNvPr descr="HMH_horizontal logo w.png" id="57" name="Google Shape;57;p8"/>
          <p:cNvPicPr preferRelativeResize="0"/>
          <p:nvPr/>
        </p:nvPicPr>
        <p:blipFill rotWithShape="1">
          <a:blip r:embed="rId2">
            <a:alphaModFix/>
          </a:blip>
          <a:srcRect b="0" l="0" r="0" t="0"/>
          <a:stretch/>
        </p:blipFill>
        <p:spPr>
          <a:xfrm>
            <a:off x="6818573" y="6398708"/>
            <a:ext cx="1917646" cy="349137"/>
          </a:xfrm>
          <a:prstGeom prst="rect">
            <a:avLst/>
          </a:prstGeom>
          <a:noFill/>
          <a:ln>
            <a:noFill/>
          </a:ln>
        </p:spPr>
      </p:pic>
      <p:sp>
        <p:nvSpPr>
          <p:cNvPr id="58" name="Google Shape;58;p8"/>
          <p:cNvSpPr/>
          <p:nvPr/>
        </p:nvSpPr>
        <p:spPr>
          <a:xfrm>
            <a:off x="0" y="0"/>
            <a:ext cx="6775704" cy="173736"/>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sp>
        <p:nvSpPr>
          <p:cNvPr id="59" name="Google Shape;59;p8"/>
          <p:cNvSpPr/>
          <p:nvPr/>
        </p:nvSpPr>
        <p:spPr>
          <a:xfrm>
            <a:off x="6821424" y="0"/>
            <a:ext cx="2340864" cy="174171"/>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0" name="Shape 60"/>
        <p:cNvGrpSpPr/>
        <p:nvPr/>
      </p:nvGrpSpPr>
      <p:grpSpPr>
        <a:xfrm>
          <a:off x="0" y="0"/>
          <a:ext cx="0" cy="0"/>
          <a:chOff x="0" y="0"/>
          <a:chExt cx="0" cy="0"/>
        </a:xfrm>
      </p:grpSpPr>
      <p:sp>
        <p:nvSpPr>
          <p:cNvPr id="61" name="Google Shape;61;p9"/>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1"/>
              </a:buClr>
              <a:buSzPts val="2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9"/>
          <p:cNvSpPr txBox="1"/>
          <p:nvPr>
            <p:ph idx="1" type="body"/>
          </p:nvPr>
        </p:nvSpPr>
        <p:spPr>
          <a:xfrm>
            <a:off x="457200" y="1146175"/>
            <a:ext cx="3994150" cy="639762"/>
          </a:xfrm>
          <a:prstGeom prst="rect">
            <a:avLst/>
          </a:prstGeom>
          <a:noFill/>
          <a:ln>
            <a:noFill/>
          </a:ln>
        </p:spPr>
        <p:txBody>
          <a:bodyPr anchorCtr="0" anchor="b" bIns="45700" lIns="0" spcFirstLastPara="1" rIns="0" wrap="square" tIns="45700">
            <a:noAutofit/>
          </a:bodyPr>
          <a:lstStyle>
            <a:lvl1pPr indent="-228600" lvl="0" marL="457200" algn="l">
              <a:spcBef>
                <a:spcPts val="0"/>
              </a:spcBef>
              <a:spcAft>
                <a:spcPts val="0"/>
              </a:spcAft>
              <a:buClr>
                <a:schemeClr val="dk1"/>
              </a:buClr>
              <a:buSzPts val="2160"/>
              <a:buNone/>
              <a:defRPr b="1" sz="1800"/>
            </a:lvl1pPr>
            <a:lvl2pPr indent="-228600" lvl="1" marL="914400" algn="l">
              <a:spcBef>
                <a:spcPts val="0"/>
              </a:spcBef>
              <a:spcAft>
                <a:spcPts val="0"/>
              </a:spcAft>
              <a:buClr>
                <a:schemeClr val="dk1"/>
              </a:buClr>
              <a:buSzPts val="2000"/>
              <a:buNone/>
              <a:defRPr b="1" sz="2000"/>
            </a:lvl2pPr>
            <a:lvl3pPr indent="-228600" lvl="2" marL="1371600" algn="l">
              <a:spcBef>
                <a:spcPts val="0"/>
              </a:spcBef>
              <a:spcAft>
                <a:spcPts val="0"/>
              </a:spcAft>
              <a:buClr>
                <a:schemeClr val="dk1"/>
              </a:buClr>
              <a:buSzPts val="1800"/>
              <a:buNone/>
              <a:defRPr b="1" sz="1800"/>
            </a:lvl3pPr>
            <a:lvl4pPr indent="-228600" lvl="3" marL="1828800" algn="l">
              <a:spcBef>
                <a:spcPts val="0"/>
              </a:spcBef>
              <a:spcAft>
                <a:spcPts val="0"/>
              </a:spcAft>
              <a:buClr>
                <a:schemeClr val="dk1"/>
              </a:buClr>
              <a:buSzPts val="1600"/>
              <a:buNone/>
              <a:defRPr b="1" sz="1600"/>
            </a:lvl4pPr>
            <a:lvl5pPr indent="-228600" lvl="4" marL="2286000" algn="l">
              <a:spcBef>
                <a:spcPts val="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3" name="Google Shape;63;p9"/>
          <p:cNvSpPr txBox="1"/>
          <p:nvPr>
            <p:ph idx="2" type="body"/>
          </p:nvPr>
        </p:nvSpPr>
        <p:spPr>
          <a:xfrm>
            <a:off x="457200" y="1785937"/>
            <a:ext cx="3994150" cy="3951288"/>
          </a:xfrm>
          <a:prstGeom prst="rect">
            <a:avLst/>
          </a:prstGeom>
          <a:noFill/>
          <a:ln>
            <a:noFill/>
          </a:ln>
        </p:spPr>
        <p:txBody>
          <a:bodyPr anchorCtr="0" anchor="t" bIns="45700" lIns="0" spcFirstLastPara="1" rIns="0" wrap="square" tIns="45700">
            <a:noAutofit/>
          </a:bodyPr>
          <a:lstStyle>
            <a:lvl1pPr indent="-365760" lvl="0" marL="457200" algn="l">
              <a:spcBef>
                <a:spcPts val="0"/>
              </a:spcBef>
              <a:spcAft>
                <a:spcPts val="0"/>
              </a:spcAft>
              <a:buClr>
                <a:schemeClr val="dk1"/>
              </a:buClr>
              <a:buSzPts val="2160"/>
              <a:buChar char="•"/>
              <a:defRPr sz="1800"/>
            </a:lvl1pPr>
            <a:lvl2pPr indent="-342900" lvl="1" marL="914400" algn="l">
              <a:spcBef>
                <a:spcPts val="0"/>
              </a:spcBef>
              <a:spcAft>
                <a:spcPts val="0"/>
              </a:spcAft>
              <a:buClr>
                <a:schemeClr val="dk1"/>
              </a:buClr>
              <a:buSzPts val="1800"/>
              <a:buChar char="–"/>
              <a:defRPr sz="1800"/>
            </a:lvl2pPr>
            <a:lvl3pPr indent="-342900" lvl="2" marL="1371600" algn="l">
              <a:spcBef>
                <a:spcPts val="0"/>
              </a:spcBef>
              <a:spcAft>
                <a:spcPts val="0"/>
              </a:spcAft>
              <a:buClr>
                <a:schemeClr val="dk1"/>
              </a:buClr>
              <a:buSzPts val="1800"/>
              <a:buChar char="•"/>
              <a:defRPr sz="1800"/>
            </a:lvl3pPr>
            <a:lvl4pPr indent="-342900" lvl="3" marL="1828800" algn="l">
              <a:spcBef>
                <a:spcPts val="0"/>
              </a:spcBef>
              <a:spcAft>
                <a:spcPts val="0"/>
              </a:spcAft>
              <a:buClr>
                <a:schemeClr val="dk1"/>
              </a:buClr>
              <a:buSzPts val="1800"/>
              <a:buChar char="-"/>
              <a:defRPr sz="1800"/>
            </a:lvl4pPr>
            <a:lvl5pPr indent="-342900" lvl="4" marL="2286000" algn="l">
              <a:spcBef>
                <a:spcPts val="0"/>
              </a:spcBef>
              <a:spcAft>
                <a:spcPts val="0"/>
              </a:spcAft>
              <a:buClr>
                <a:schemeClr val="dk1"/>
              </a:buClr>
              <a:buSzPts val="1800"/>
              <a:buChar char="»"/>
              <a:defRPr sz="18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4" name="Google Shape;64;p9"/>
          <p:cNvSpPr txBox="1"/>
          <p:nvPr>
            <p:ph idx="3" type="body"/>
          </p:nvPr>
        </p:nvSpPr>
        <p:spPr>
          <a:xfrm>
            <a:off x="4686300" y="1146175"/>
            <a:ext cx="4000500" cy="639762"/>
          </a:xfrm>
          <a:prstGeom prst="rect">
            <a:avLst/>
          </a:prstGeom>
          <a:noFill/>
          <a:ln>
            <a:noFill/>
          </a:ln>
        </p:spPr>
        <p:txBody>
          <a:bodyPr anchorCtr="0" anchor="b" bIns="45700" lIns="0" spcFirstLastPara="1" rIns="0" wrap="square" tIns="45700">
            <a:noAutofit/>
          </a:bodyPr>
          <a:lstStyle>
            <a:lvl1pPr indent="-228600" lvl="0" marL="457200" algn="l">
              <a:spcBef>
                <a:spcPts val="0"/>
              </a:spcBef>
              <a:spcAft>
                <a:spcPts val="0"/>
              </a:spcAft>
              <a:buClr>
                <a:schemeClr val="dk1"/>
              </a:buClr>
              <a:buSzPts val="2160"/>
              <a:buNone/>
              <a:defRPr b="1" sz="1800"/>
            </a:lvl1pPr>
            <a:lvl2pPr indent="-228600" lvl="1" marL="914400" algn="l">
              <a:spcBef>
                <a:spcPts val="0"/>
              </a:spcBef>
              <a:spcAft>
                <a:spcPts val="0"/>
              </a:spcAft>
              <a:buClr>
                <a:schemeClr val="dk1"/>
              </a:buClr>
              <a:buSzPts val="2000"/>
              <a:buNone/>
              <a:defRPr b="1" sz="2000"/>
            </a:lvl2pPr>
            <a:lvl3pPr indent="-228600" lvl="2" marL="1371600" algn="l">
              <a:spcBef>
                <a:spcPts val="0"/>
              </a:spcBef>
              <a:spcAft>
                <a:spcPts val="0"/>
              </a:spcAft>
              <a:buClr>
                <a:schemeClr val="dk1"/>
              </a:buClr>
              <a:buSzPts val="1800"/>
              <a:buNone/>
              <a:defRPr b="1" sz="1800"/>
            </a:lvl3pPr>
            <a:lvl4pPr indent="-228600" lvl="3" marL="1828800" algn="l">
              <a:spcBef>
                <a:spcPts val="0"/>
              </a:spcBef>
              <a:spcAft>
                <a:spcPts val="0"/>
              </a:spcAft>
              <a:buClr>
                <a:schemeClr val="dk1"/>
              </a:buClr>
              <a:buSzPts val="1600"/>
              <a:buNone/>
              <a:defRPr b="1" sz="1600"/>
            </a:lvl4pPr>
            <a:lvl5pPr indent="-228600" lvl="4" marL="2286000" algn="l">
              <a:spcBef>
                <a:spcPts val="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5" name="Google Shape;65;p9"/>
          <p:cNvSpPr txBox="1"/>
          <p:nvPr>
            <p:ph idx="4" type="body"/>
          </p:nvPr>
        </p:nvSpPr>
        <p:spPr>
          <a:xfrm>
            <a:off x="4686300" y="1785937"/>
            <a:ext cx="4000500" cy="3951288"/>
          </a:xfrm>
          <a:prstGeom prst="rect">
            <a:avLst/>
          </a:prstGeom>
          <a:noFill/>
          <a:ln>
            <a:noFill/>
          </a:ln>
        </p:spPr>
        <p:txBody>
          <a:bodyPr anchorCtr="0" anchor="t" bIns="45700" lIns="0" spcFirstLastPara="1" rIns="0" wrap="square" tIns="45700">
            <a:noAutofit/>
          </a:bodyPr>
          <a:lstStyle>
            <a:lvl1pPr indent="-365760" lvl="0" marL="457200" algn="l">
              <a:spcBef>
                <a:spcPts val="0"/>
              </a:spcBef>
              <a:spcAft>
                <a:spcPts val="0"/>
              </a:spcAft>
              <a:buClr>
                <a:schemeClr val="dk1"/>
              </a:buClr>
              <a:buSzPts val="2160"/>
              <a:buChar char="•"/>
              <a:defRPr sz="1800"/>
            </a:lvl1pPr>
            <a:lvl2pPr indent="-342900" lvl="1" marL="914400" algn="l">
              <a:spcBef>
                <a:spcPts val="0"/>
              </a:spcBef>
              <a:spcAft>
                <a:spcPts val="0"/>
              </a:spcAft>
              <a:buClr>
                <a:schemeClr val="dk1"/>
              </a:buClr>
              <a:buSzPts val="1800"/>
              <a:buChar char="–"/>
              <a:defRPr sz="1800"/>
            </a:lvl2pPr>
            <a:lvl3pPr indent="-342900" lvl="2" marL="1371600" algn="l">
              <a:spcBef>
                <a:spcPts val="0"/>
              </a:spcBef>
              <a:spcAft>
                <a:spcPts val="0"/>
              </a:spcAft>
              <a:buClr>
                <a:schemeClr val="dk1"/>
              </a:buClr>
              <a:buSzPts val="1800"/>
              <a:buChar char="•"/>
              <a:defRPr sz="1800"/>
            </a:lvl3pPr>
            <a:lvl4pPr indent="-342900" lvl="3" marL="1828800" algn="l">
              <a:spcBef>
                <a:spcPts val="0"/>
              </a:spcBef>
              <a:spcAft>
                <a:spcPts val="0"/>
              </a:spcAft>
              <a:buClr>
                <a:schemeClr val="dk1"/>
              </a:buClr>
              <a:buSzPts val="1800"/>
              <a:buChar char="-"/>
              <a:defRPr sz="1800"/>
            </a:lvl4pPr>
            <a:lvl5pPr indent="-342900" lvl="4" marL="2286000" algn="l">
              <a:spcBef>
                <a:spcPts val="0"/>
              </a:spcBef>
              <a:spcAft>
                <a:spcPts val="0"/>
              </a:spcAft>
              <a:buClr>
                <a:schemeClr val="dk1"/>
              </a:buClr>
              <a:buSzPts val="1800"/>
              <a:buChar char="»"/>
              <a:defRPr sz="18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6" name="Google Shape;66;p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10"/>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21" Type="http://schemas.openxmlformats.org/officeDocument/2006/relationships/theme" Target="../theme/theme2.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marR="0" rtl="0" algn="l">
              <a:spcBef>
                <a:spcPts val="0"/>
              </a:spcBef>
              <a:spcAft>
                <a:spcPts val="0"/>
              </a:spcAft>
              <a:buClr>
                <a:schemeClr val="dk1"/>
              </a:buClr>
              <a:buSzPts val="2800"/>
              <a:buFont typeface="Calibri"/>
              <a:buNone/>
              <a:defRPr b="1" i="0" sz="28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381000" lvl="0" marL="457200" marR="0" rtl="0" algn="l">
              <a:spcBef>
                <a:spcPts val="0"/>
              </a:spcBef>
              <a:spcAft>
                <a:spcPts val="0"/>
              </a:spcAft>
              <a:buClr>
                <a:schemeClr val="dk1"/>
              </a:buClr>
              <a:buSzPts val="2400"/>
              <a:buFont typeface="Arial"/>
              <a:buChar char="•"/>
              <a:defRPr b="0" i="0" sz="2000" u="none" cap="none" strike="noStrike">
                <a:solidFill>
                  <a:schemeClr val="dk1"/>
                </a:solidFill>
                <a:latin typeface="Calibri"/>
                <a:ea typeface="Calibri"/>
                <a:cs typeface="Calibri"/>
                <a:sym typeface="Calibri"/>
              </a:defRPr>
            </a:lvl1pPr>
            <a:lvl2pPr indent="-355600" lvl="1" marL="914400" marR="0" rtl="0" algn="l">
              <a:spcBef>
                <a:spcPts val="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55600" lvl="2" marL="1371600" marR="0" rtl="0" algn="l">
              <a:spcBef>
                <a:spcPts val="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55600" lvl="3" marL="1828800" marR="0" rtl="0" algn="l">
              <a:spcBef>
                <a:spcPts val="0"/>
              </a:spcBef>
              <a:spcAft>
                <a:spcPts val="0"/>
              </a:spcAft>
              <a:buClr>
                <a:schemeClr val="dk1"/>
              </a:buClr>
              <a:buSzPts val="2000"/>
              <a:buFont typeface="Merriweather Sans"/>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0"/>
              </a:spcBef>
              <a:spcAft>
                <a:spcPts val="0"/>
              </a:spcAft>
              <a:buClr>
                <a:schemeClr val="dk1"/>
              </a:buClr>
              <a:buSzPts val="2000"/>
              <a:buFont typeface="Merriweather Sans"/>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8" name="Google Shape;8;p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marR="0" rtl="0" algn="l">
              <a:spcBef>
                <a:spcPts val="0"/>
              </a:spcBef>
              <a:spcAft>
                <a:spcPts val="0"/>
              </a:spcAft>
              <a:buNone/>
              <a:defRPr b="0" i="0" sz="1200" u="none" cap="none" strike="noStrike">
                <a:solidFill>
                  <a:srgbClr val="54585A"/>
                </a:solidFill>
                <a:latin typeface="Arial"/>
                <a:ea typeface="Arial"/>
                <a:cs typeface="Arial"/>
                <a:sym typeface="Arial"/>
              </a:defRPr>
            </a:lvl1pPr>
            <a:lvl2pPr indent="0" lvl="1" marL="0" marR="0" rtl="0" algn="l">
              <a:spcBef>
                <a:spcPts val="0"/>
              </a:spcBef>
              <a:spcAft>
                <a:spcPts val="0"/>
              </a:spcAft>
              <a:buNone/>
              <a:defRPr b="0" i="0" sz="1200" u="none" cap="none" strike="noStrike">
                <a:solidFill>
                  <a:srgbClr val="54585A"/>
                </a:solidFill>
                <a:latin typeface="Arial"/>
                <a:ea typeface="Arial"/>
                <a:cs typeface="Arial"/>
                <a:sym typeface="Arial"/>
              </a:defRPr>
            </a:lvl2pPr>
            <a:lvl3pPr indent="0" lvl="2" marL="0" marR="0" rtl="0" algn="l">
              <a:spcBef>
                <a:spcPts val="0"/>
              </a:spcBef>
              <a:spcAft>
                <a:spcPts val="0"/>
              </a:spcAft>
              <a:buNone/>
              <a:defRPr b="0" i="0" sz="1200" u="none" cap="none" strike="noStrike">
                <a:solidFill>
                  <a:srgbClr val="54585A"/>
                </a:solidFill>
                <a:latin typeface="Arial"/>
                <a:ea typeface="Arial"/>
                <a:cs typeface="Arial"/>
                <a:sym typeface="Arial"/>
              </a:defRPr>
            </a:lvl3pPr>
            <a:lvl4pPr indent="0" lvl="3" marL="0" marR="0" rtl="0" algn="l">
              <a:spcBef>
                <a:spcPts val="0"/>
              </a:spcBef>
              <a:spcAft>
                <a:spcPts val="0"/>
              </a:spcAft>
              <a:buNone/>
              <a:defRPr b="0" i="0" sz="1200" u="none" cap="none" strike="noStrike">
                <a:solidFill>
                  <a:srgbClr val="54585A"/>
                </a:solidFill>
                <a:latin typeface="Arial"/>
                <a:ea typeface="Arial"/>
                <a:cs typeface="Arial"/>
                <a:sym typeface="Arial"/>
              </a:defRPr>
            </a:lvl4pPr>
            <a:lvl5pPr indent="0" lvl="4" marL="0" marR="0" rtl="0" algn="l">
              <a:spcBef>
                <a:spcPts val="0"/>
              </a:spcBef>
              <a:spcAft>
                <a:spcPts val="0"/>
              </a:spcAft>
              <a:buNone/>
              <a:defRPr b="0" i="0" sz="1200" u="none" cap="none" strike="noStrike">
                <a:solidFill>
                  <a:srgbClr val="54585A"/>
                </a:solidFill>
                <a:latin typeface="Arial"/>
                <a:ea typeface="Arial"/>
                <a:cs typeface="Arial"/>
                <a:sym typeface="Arial"/>
              </a:defRPr>
            </a:lvl5pPr>
            <a:lvl6pPr indent="0" lvl="5" marL="0" marR="0" rtl="0" algn="l">
              <a:spcBef>
                <a:spcPts val="0"/>
              </a:spcBef>
              <a:spcAft>
                <a:spcPts val="0"/>
              </a:spcAft>
              <a:buNone/>
              <a:defRPr b="0" i="0" sz="1200" u="none" cap="none" strike="noStrike">
                <a:solidFill>
                  <a:srgbClr val="54585A"/>
                </a:solidFill>
                <a:latin typeface="Arial"/>
                <a:ea typeface="Arial"/>
                <a:cs typeface="Arial"/>
                <a:sym typeface="Arial"/>
              </a:defRPr>
            </a:lvl6pPr>
            <a:lvl7pPr indent="0" lvl="6" marL="0" marR="0" rtl="0" algn="l">
              <a:spcBef>
                <a:spcPts val="0"/>
              </a:spcBef>
              <a:spcAft>
                <a:spcPts val="0"/>
              </a:spcAft>
              <a:buNone/>
              <a:defRPr b="0" i="0" sz="1200" u="none" cap="none" strike="noStrike">
                <a:solidFill>
                  <a:srgbClr val="54585A"/>
                </a:solidFill>
                <a:latin typeface="Arial"/>
                <a:ea typeface="Arial"/>
                <a:cs typeface="Arial"/>
                <a:sym typeface="Arial"/>
              </a:defRPr>
            </a:lvl7pPr>
            <a:lvl8pPr indent="0" lvl="7" marL="0" marR="0" rtl="0" algn="l">
              <a:spcBef>
                <a:spcPts val="0"/>
              </a:spcBef>
              <a:spcAft>
                <a:spcPts val="0"/>
              </a:spcAft>
              <a:buNone/>
              <a:defRPr b="0" i="0" sz="1200" u="none" cap="none" strike="noStrike">
                <a:solidFill>
                  <a:srgbClr val="54585A"/>
                </a:solidFill>
                <a:latin typeface="Arial"/>
                <a:ea typeface="Arial"/>
                <a:cs typeface="Arial"/>
                <a:sym typeface="Arial"/>
              </a:defRPr>
            </a:lvl8pPr>
            <a:lvl9pPr indent="0" lvl="8" marL="0" marR="0" rtl="0" algn="l">
              <a:spcBef>
                <a:spcPts val="0"/>
              </a:spcBef>
              <a:spcAft>
                <a:spcPts val="0"/>
              </a:spcAft>
              <a:buNone/>
              <a:defRPr b="0" i="0" sz="1200" u="none" cap="none" strike="noStrike">
                <a:solidFill>
                  <a:srgbClr val="54585A"/>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pic>
        <p:nvPicPr>
          <p:cNvPr descr="HMH_horizontal logo.png" id="9" name="Google Shape;9;p1"/>
          <p:cNvPicPr preferRelativeResize="0"/>
          <p:nvPr/>
        </p:nvPicPr>
        <p:blipFill rotWithShape="1">
          <a:blip r:embed="rId1">
            <a:alphaModFix/>
          </a:blip>
          <a:srcRect b="0" l="0" r="0" t="0"/>
          <a:stretch/>
        </p:blipFill>
        <p:spPr>
          <a:xfrm>
            <a:off x="6824799" y="6399660"/>
            <a:ext cx="1912424" cy="348185"/>
          </a:xfrm>
          <a:prstGeom prst="rect">
            <a:avLst/>
          </a:prstGeom>
          <a:noFill/>
          <a:ln>
            <a:noFill/>
          </a:ln>
        </p:spPr>
      </p:pic>
      <p:sp>
        <p:nvSpPr>
          <p:cNvPr id="10" name="Google Shape;10;p1"/>
          <p:cNvSpPr/>
          <p:nvPr/>
        </p:nvSpPr>
        <p:spPr>
          <a:xfrm>
            <a:off x="0" y="0"/>
            <a:ext cx="6775704" cy="17373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
        <p:nvSpPr>
          <p:cNvPr id="11" name="Google Shape;11;p1"/>
          <p:cNvSpPr/>
          <p:nvPr/>
        </p:nvSpPr>
        <p:spPr>
          <a:xfrm>
            <a:off x="6821424" y="0"/>
            <a:ext cx="2340864" cy="174171"/>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www.hmhco.com/content/science/sciencedimensions/na/gr9-12/ete_biology_9780544535855_/book_pages/OPS/s9ml/glossary.xhtml#key-5a3e2a24dd2f432ba9df6b8ef291a4a9" TargetMode="External"/><Relationship Id="rId4" Type="http://schemas.openxmlformats.org/officeDocument/2006/relationships/image" Target="../media/image2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www.hmhco.com/content/science/sciencedimensions/na/gr9-12/ete_biology_9780544535855_/book_pages/OPS/s9ml/glossary.xhtml#key-phospholipid" TargetMode="Externa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www.hmhco.com/content/science/sciencedimensions/na/gr9-12/ete_biology_9780544535855_/book_pages/OPS/s9ml/glossary.xhtml#key-protein" TargetMode="External"/><Relationship Id="rId4" Type="http://schemas.openxmlformats.org/officeDocument/2006/relationships/hyperlink" Target="https://www.hmhco.com/content/science/sciencedimensions/na/gr9-12/ete_biology_9780544535855_/book_pages/OPS/s9ml/glossary.xhtml#key-55e0c7f52aa24c9d8840b229c42d0fdfd" TargetMode="External"/><Relationship Id="rId5"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1.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www.hmhco.com/content/science/sciencedimensions/na/gr9-12/ete_biology_9780544535855_/book_pages/OPS/s9ml/glossary.xhtml#key-55e0c7f52aa24c9d8840b229c42d0fc5" TargetMode="Externa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20.png"/><Relationship Id="rId5" Type="http://schemas.openxmlformats.org/officeDocument/2006/relationships/image" Target="../media/image9.png"/><Relationship Id="rId6"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s://www.hmhco.com/content/science/sciencedimensions/na/gr9-12/ese_biology_9780544811966_/book_pages/OPS/s9ml/glossary.xhtml#key-b5669e98c26a4530a53dskfj7cf046917cb" TargetMode="Externa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hyperlink" Target="https://www.hmhco.com/content/science/sciencedimensions/na/gr9-12/ete_biology_9780544535855_/book_pages/OPS/s9ml/glossary.xhtml#key-polymer" TargetMode="External"/><Relationship Id="rId5" Type="http://schemas.openxmlformats.org/officeDocument/2006/relationships/hyperlink" Target="https://www.hmhco.com/content/science/sciencedimensions/na/gr9-12/ete_biology_9780544535855_/book_pages/OPS/s9ml/glossary.xhtml#key-hydrocarb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idx="1" type="subTitle"/>
          </p:nvPr>
        </p:nvSpPr>
        <p:spPr>
          <a:xfrm>
            <a:off x="600013" y="1867816"/>
            <a:ext cx="7025737" cy="175260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FFFFF"/>
              </a:buClr>
              <a:buSzPts val="3840"/>
              <a:buNone/>
            </a:pPr>
            <a:r>
              <a:rPr lang="en-US" sz="3200">
                <a:latin typeface="Cambria"/>
                <a:ea typeface="Cambria"/>
                <a:cs typeface="Cambria"/>
                <a:sym typeface="Cambria"/>
              </a:rPr>
              <a:t>Biology</a:t>
            </a:r>
            <a:endParaRPr/>
          </a:p>
          <a:p>
            <a:pPr indent="0" lvl="0" marL="0" rtl="0" algn="l">
              <a:spcBef>
                <a:spcPts val="0"/>
              </a:spcBef>
              <a:spcAft>
                <a:spcPts val="0"/>
              </a:spcAft>
              <a:buClr>
                <a:srgbClr val="FFFFFF"/>
              </a:buClr>
              <a:buSzPts val="3840"/>
              <a:buNone/>
            </a:pPr>
            <a:r>
              <a:rPr lang="en-US" sz="3200">
                <a:latin typeface="Cambria"/>
                <a:ea typeface="Cambria"/>
                <a:cs typeface="Cambria"/>
                <a:sym typeface="Cambria"/>
              </a:rPr>
              <a:t>Unit 2: The Living Systems</a:t>
            </a:r>
            <a:endParaRPr/>
          </a:p>
          <a:p>
            <a:pPr indent="0" lvl="0" marL="0" rtl="0" algn="l">
              <a:spcBef>
                <a:spcPts val="0"/>
              </a:spcBef>
              <a:spcAft>
                <a:spcPts val="0"/>
              </a:spcAft>
              <a:buClr>
                <a:srgbClr val="FFFFFF"/>
              </a:buClr>
              <a:buSzPts val="3840"/>
              <a:buNone/>
            </a:pPr>
            <a:r>
              <a:rPr lang="en-US" sz="3200">
                <a:latin typeface="Cambria"/>
                <a:ea typeface="Cambria"/>
                <a:cs typeface="Cambria"/>
                <a:sym typeface="Cambria"/>
              </a:rPr>
              <a:t>Lesson 2: Carbon-Based Molecules</a:t>
            </a:r>
            <a:endParaRPr sz="3200">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0"/>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Structure and Function of Carbon-Based Molecules</a:t>
            </a:r>
            <a:endParaRPr>
              <a:solidFill>
                <a:srgbClr val="C00000"/>
              </a:solidFill>
              <a:latin typeface="Cambria"/>
              <a:ea typeface="Cambria"/>
              <a:cs typeface="Cambria"/>
              <a:sym typeface="Cambria"/>
            </a:endParaRPr>
          </a:p>
        </p:txBody>
      </p:sp>
      <p:sp>
        <p:nvSpPr>
          <p:cNvPr id="223" name="Google Shape;223;p3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24" name="Google Shape;224;p30"/>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225" name="Google Shape;225;p30"/>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226" name="Google Shape;226;p30"/>
          <p:cNvSpPr txBox="1"/>
          <p:nvPr/>
        </p:nvSpPr>
        <p:spPr>
          <a:xfrm>
            <a:off x="4638839" y="1014049"/>
            <a:ext cx="4234200" cy="52641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b="1" lang="en-US" sz="2400" u="sng">
                <a:solidFill>
                  <a:schemeClr val="dk2"/>
                </a:solidFill>
                <a:latin typeface="Cambria"/>
                <a:ea typeface="Cambria"/>
                <a:cs typeface="Cambria"/>
                <a:sym typeface="Cambria"/>
                <a:hlinkClick r:id="rId3">
                  <a:extLst>
                    <a:ext uri="{A12FA001-AC4F-418D-AE19-62706E023703}">
                      <ahyp:hlinkClr val="tx"/>
                    </a:ext>
                  </a:extLst>
                </a:hlinkClick>
              </a:rPr>
              <a:t>Carbohydrates</a:t>
            </a:r>
            <a:r>
              <a:rPr lang="en-US" sz="2400">
                <a:solidFill>
                  <a:schemeClr val="dk1"/>
                </a:solidFill>
                <a:latin typeface="Cambria"/>
                <a:ea typeface="Cambria"/>
                <a:cs typeface="Cambria"/>
                <a:sym typeface="Cambria"/>
              </a:rPr>
              <a:t> are composed of carbon, hydrogen, and oxygen. The most basic carbohydrates are simple sugars, or monosaccharides. </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Carbohydrate-rich foods such as bread, pasta, vegetables, fruit, and sweeteners contain carbohydrate molecules that your body breaks down to release usable energy.</a:t>
            </a:r>
            <a:endParaRPr/>
          </a:p>
        </p:txBody>
      </p:sp>
      <p:pic>
        <p:nvPicPr>
          <p:cNvPr id="227" name="Google Shape;227;p30"/>
          <p:cNvPicPr preferRelativeResize="0"/>
          <p:nvPr/>
        </p:nvPicPr>
        <p:blipFill rotWithShape="1">
          <a:blip r:embed="rId4">
            <a:alphaModFix/>
          </a:blip>
          <a:srcRect b="0" l="0" r="0" t="0"/>
          <a:stretch/>
        </p:blipFill>
        <p:spPr>
          <a:xfrm>
            <a:off x="366836" y="1230548"/>
            <a:ext cx="4047963" cy="3034491"/>
          </a:xfrm>
          <a:prstGeom prst="rect">
            <a:avLst/>
          </a:prstGeom>
          <a:noFill/>
          <a:ln>
            <a:noFill/>
          </a:ln>
        </p:spPr>
      </p:pic>
      <p:sp>
        <p:nvSpPr>
          <p:cNvPr id="228" name="Google Shape;228;p30"/>
          <p:cNvSpPr txBox="1"/>
          <p:nvPr/>
        </p:nvSpPr>
        <p:spPr>
          <a:xfrm>
            <a:off x="254817" y="4648965"/>
            <a:ext cx="4272002" cy="156966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dk1"/>
                </a:solidFill>
                <a:latin typeface="Cambria"/>
                <a:ea typeface="Cambria"/>
                <a:cs typeface="Cambria"/>
                <a:sym typeface="Cambria"/>
              </a:rPr>
              <a:t>Why does it take longer for your body to break down complex carbohydrates than simple carbohydrates?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1"/>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Structure and Function of Carbon-Based Molecules</a:t>
            </a:r>
            <a:endParaRPr>
              <a:solidFill>
                <a:srgbClr val="C00000"/>
              </a:solidFill>
              <a:latin typeface="Cambria"/>
              <a:ea typeface="Cambria"/>
              <a:cs typeface="Cambria"/>
              <a:sym typeface="Cambria"/>
            </a:endParaRPr>
          </a:p>
        </p:txBody>
      </p:sp>
      <p:sp>
        <p:nvSpPr>
          <p:cNvPr id="236" name="Google Shape;236;p3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37" name="Google Shape;237;p31"/>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238" name="Google Shape;238;p31"/>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id="239" name="Google Shape;239;p31"/>
          <p:cNvPicPr preferRelativeResize="0"/>
          <p:nvPr/>
        </p:nvPicPr>
        <p:blipFill rotWithShape="1">
          <a:blip r:embed="rId3">
            <a:alphaModFix/>
          </a:blip>
          <a:srcRect b="0" l="0" r="0" t="0"/>
          <a:stretch/>
        </p:blipFill>
        <p:spPr>
          <a:xfrm>
            <a:off x="287867" y="1121344"/>
            <a:ext cx="4665372" cy="3497321"/>
          </a:xfrm>
          <a:prstGeom prst="rect">
            <a:avLst/>
          </a:prstGeom>
          <a:noFill/>
          <a:ln>
            <a:noFill/>
          </a:ln>
        </p:spPr>
      </p:pic>
      <p:sp>
        <p:nvSpPr>
          <p:cNvPr id="240" name="Google Shape;240;p31"/>
          <p:cNvSpPr txBox="1"/>
          <p:nvPr/>
        </p:nvSpPr>
        <p:spPr>
          <a:xfrm>
            <a:off x="5096656" y="1094282"/>
            <a:ext cx="3582649"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Lipids are similar to carbohydrates in that they contain many of the same elements. Unlike carbohydrates, lipids are nonpolar molecules. Thus, most lipids are insoluble in water because water molecules are polar.</a:t>
            </a:r>
            <a:endParaRPr/>
          </a:p>
        </p:txBody>
      </p:sp>
      <p:sp>
        <p:nvSpPr>
          <p:cNvPr id="241" name="Google Shape;241;p31"/>
          <p:cNvSpPr txBox="1"/>
          <p:nvPr/>
        </p:nvSpPr>
        <p:spPr>
          <a:xfrm>
            <a:off x="311099" y="5216577"/>
            <a:ext cx="8245643" cy="854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How does secreting oil onto their fur help otters maintain homeostasis?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2"/>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Structure and Function of Carbon-Based Molecules</a:t>
            </a:r>
            <a:endParaRPr>
              <a:solidFill>
                <a:srgbClr val="C00000"/>
              </a:solidFill>
              <a:latin typeface="Cambria"/>
              <a:ea typeface="Cambria"/>
              <a:cs typeface="Cambria"/>
              <a:sym typeface="Cambria"/>
            </a:endParaRPr>
          </a:p>
        </p:txBody>
      </p:sp>
      <p:sp>
        <p:nvSpPr>
          <p:cNvPr id="249" name="Google Shape;249;p3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50" name="Google Shape;250;p32"/>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251" name="Google Shape;251;p32"/>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252" name="Google Shape;252;p32"/>
          <p:cNvSpPr txBox="1"/>
          <p:nvPr/>
        </p:nvSpPr>
        <p:spPr>
          <a:xfrm>
            <a:off x="4923522" y="2011821"/>
            <a:ext cx="3909300" cy="34170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phospholipid</a:t>
            </a:r>
            <a:r>
              <a:rPr lang="en-US" sz="2400">
                <a:solidFill>
                  <a:schemeClr val="dk1"/>
                </a:solidFill>
                <a:latin typeface="Cambria"/>
                <a:ea typeface="Cambria"/>
                <a:cs typeface="Cambria"/>
                <a:sym typeface="Cambria"/>
              </a:rPr>
              <a:t> is a lipid that consists of glycerol, two fatty acids, and a phosphate group. </a:t>
            </a:r>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The "head" of the phospholipid is made up of the glycerol backbone and the phosphate group.</a:t>
            </a:r>
            <a:endParaRPr/>
          </a:p>
        </p:txBody>
      </p:sp>
      <p:pic>
        <p:nvPicPr>
          <p:cNvPr id="253" name="Google Shape;253;p32"/>
          <p:cNvPicPr preferRelativeResize="0"/>
          <p:nvPr/>
        </p:nvPicPr>
        <p:blipFill rotWithShape="1">
          <a:blip r:embed="rId4">
            <a:alphaModFix/>
          </a:blip>
          <a:srcRect b="0" l="0" r="0" t="0"/>
          <a:stretch/>
        </p:blipFill>
        <p:spPr>
          <a:xfrm>
            <a:off x="311099" y="1100346"/>
            <a:ext cx="4489554" cy="553907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3"/>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Structure and Function of Carbon-Based Molecules</a:t>
            </a:r>
            <a:endParaRPr>
              <a:solidFill>
                <a:srgbClr val="C00000"/>
              </a:solidFill>
              <a:latin typeface="Cambria"/>
              <a:ea typeface="Cambria"/>
              <a:cs typeface="Cambria"/>
              <a:sym typeface="Cambria"/>
            </a:endParaRPr>
          </a:p>
        </p:txBody>
      </p:sp>
      <p:sp>
        <p:nvSpPr>
          <p:cNvPr id="261" name="Google Shape;261;p33"/>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62" name="Google Shape;262;p33"/>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263" name="Google Shape;263;p33"/>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264" name="Google Shape;264;p33"/>
          <p:cNvSpPr txBox="1"/>
          <p:nvPr/>
        </p:nvSpPr>
        <p:spPr>
          <a:xfrm>
            <a:off x="4963687" y="1647992"/>
            <a:ext cx="3909379" cy="4154984"/>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Cholesterol is an example of a lipid with a fused ring structure. </a:t>
            </a:r>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The ability to make cholesterol is important because it is an important part of cell membranes.</a:t>
            </a:r>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nutrition label shows how many milligrams of cholesterol are present in your food.</a:t>
            </a:r>
            <a:endParaRPr/>
          </a:p>
        </p:txBody>
      </p:sp>
      <p:pic>
        <p:nvPicPr>
          <p:cNvPr id="265" name="Google Shape;265;p33"/>
          <p:cNvPicPr preferRelativeResize="0"/>
          <p:nvPr/>
        </p:nvPicPr>
        <p:blipFill rotWithShape="1">
          <a:blip r:embed="rId3">
            <a:alphaModFix/>
          </a:blip>
          <a:srcRect b="0" l="0" r="0" t="0"/>
          <a:stretch/>
        </p:blipFill>
        <p:spPr>
          <a:xfrm>
            <a:off x="311099" y="2011821"/>
            <a:ext cx="4571999" cy="342732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4"/>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Structure and Function of Carbon-Based Molecules</a:t>
            </a:r>
            <a:endParaRPr>
              <a:solidFill>
                <a:srgbClr val="C00000"/>
              </a:solidFill>
              <a:latin typeface="Cambria"/>
              <a:ea typeface="Cambria"/>
              <a:cs typeface="Cambria"/>
              <a:sym typeface="Cambria"/>
            </a:endParaRPr>
          </a:p>
        </p:txBody>
      </p:sp>
      <p:sp>
        <p:nvSpPr>
          <p:cNvPr id="273" name="Google Shape;273;p3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74" name="Google Shape;274;p34"/>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275" name="Google Shape;275;p34"/>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276" name="Google Shape;276;p34"/>
          <p:cNvSpPr txBox="1"/>
          <p:nvPr/>
        </p:nvSpPr>
        <p:spPr>
          <a:xfrm>
            <a:off x="364067" y="2274838"/>
            <a:ext cx="8415866"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Excess cholesterol has been linked to heart disease, so the labels on some food products contain wording such as "cholesterol-free." Is it necessary to eat a completely cholesterol-free diet? Explain your answer.</a:t>
            </a:r>
            <a:endParaRPr/>
          </a:p>
        </p:txBody>
      </p:sp>
      <p:pic>
        <p:nvPicPr>
          <p:cNvPr descr="A drawing of a person&#10;&#10;Description automatically generated" id="277" name="Google Shape;277;p34"/>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5"/>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Protein Structure and Function</a:t>
            </a:r>
            <a:endParaRPr>
              <a:solidFill>
                <a:srgbClr val="C00000"/>
              </a:solidFill>
              <a:latin typeface="Cambria"/>
              <a:ea typeface="Cambria"/>
              <a:cs typeface="Cambria"/>
              <a:sym typeface="Cambria"/>
            </a:endParaRPr>
          </a:p>
        </p:txBody>
      </p:sp>
      <p:sp>
        <p:nvSpPr>
          <p:cNvPr id="285" name="Google Shape;285;p3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86" name="Google Shape;286;p35"/>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287" name="Google Shape;287;p35"/>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288" name="Google Shape;288;p35"/>
          <p:cNvSpPr txBox="1"/>
          <p:nvPr/>
        </p:nvSpPr>
        <p:spPr>
          <a:xfrm>
            <a:off x="4826833" y="979334"/>
            <a:ext cx="4029300" cy="52641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b="1" lang="en-US" sz="2400" u="sng">
                <a:solidFill>
                  <a:schemeClr val="dk2"/>
                </a:solidFill>
                <a:latin typeface="Cambria"/>
                <a:ea typeface="Cambria"/>
                <a:cs typeface="Cambria"/>
                <a:sym typeface="Cambria"/>
                <a:hlinkClick r:id="rId3">
                  <a:extLst>
                    <a:ext uri="{A12FA001-AC4F-418D-AE19-62706E023703}">
                      <ahyp:hlinkClr val="tx"/>
                    </a:ext>
                  </a:extLst>
                </a:hlinkClick>
              </a:rPr>
              <a:t>Proteins</a:t>
            </a:r>
            <a:r>
              <a:rPr lang="en-US" sz="2400">
                <a:solidFill>
                  <a:schemeClr val="dk1"/>
                </a:solidFill>
                <a:latin typeface="Cambria"/>
                <a:ea typeface="Cambria"/>
                <a:cs typeface="Cambria"/>
                <a:sym typeface="Cambria"/>
              </a:rPr>
              <a:t> are often described as the building blocks of life. They play many essential roles in organisms. </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Many proteins function as enzymes, which help regulate chemical reactions within our bodies. </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The building blocks for proteins are </a:t>
            </a:r>
            <a:r>
              <a:rPr b="1" lang="en-US" sz="2400" u="sng">
                <a:solidFill>
                  <a:schemeClr val="dk2"/>
                </a:solidFill>
                <a:latin typeface="Cambria"/>
                <a:ea typeface="Cambria"/>
                <a:cs typeface="Cambria"/>
                <a:sym typeface="Cambria"/>
                <a:hlinkClick r:id="rId4">
                  <a:extLst>
                    <a:ext uri="{A12FA001-AC4F-418D-AE19-62706E023703}">
                      <ahyp:hlinkClr val="tx"/>
                    </a:ext>
                  </a:extLst>
                </a:hlinkClick>
              </a:rPr>
              <a:t>amino acids</a:t>
            </a:r>
            <a:r>
              <a:rPr lang="en-US" sz="2400">
                <a:solidFill>
                  <a:schemeClr val="dk1"/>
                </a:solidFill>
                <a:latin typeface="Cambria"/>
                <a:ea typeface="Cambria"/>
                <a:cs typeface="Cambria"/>
                <a:sym typeface="Cambria"/>
              </a:rPr>
              <a:t>.</a:t>
            </a:r>
            <a:endParaRPr/>
          </a:p>
        </p:txBody>
      </p:sp>
      <p:pic>
        <p:nvPicPr>
          <p:cNvPr id="289" name="Google Shape;289;p35"/>
          <p:cNvPicPr preferRelativeResize="0"/>
          <p:nvPr/>
        </p:nvPicPr>
        <p:blipFill rotWithShape="1">
          <a:blip r:embed="rId5">
            <a:alphaModFix/>
          </a:blip>
          <a:srcRect b="0" l="0" r="0" t="0"/>
          <a:stretch/>
        </p:blipFill>
        <p:spPr>
          <a:xfrm>
            <a:off x="243309" y="1343623"/>
            <a:ext cx="4029300" cy="3054185"/>
          </a:xfrm>
          <a:prstGeom prst="rect">
            <a:avLst/>
          </a:prstGeom>
          <a:noFill/>
          <a:ln>
            <a:noFill/>
          </a:ln>
        </p:spPr>
      </p:pic>
      <p:sp>
        <p:nvSpPr>
          <p:cNvPr id="290" name="Google Shape;290;p35"/>
          <p:cNvSpPr txBox="1"/>
          <p:nvPr/>
        </p:nvSpPr>
        <p:spPr>
          <a:xfrm>
            <a:off x="311099" y="3923893"/>
            <a:ext cx="3984742" cy="193899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chemeClr val="dk1"/>
                </a:solidFill>
                <a:latin typeface="Cambria"/>
                <a:ea typeface="Cambria"/>
                <a:cs typeface="Cambria"/>
                <a:sym typeface="Cambria"/>
              </a:rPr>
              <a:t>Amino acids have a carbon atom bonded to a hydrogen atom, an amino group (NH</a:t>
            </a:r>
            <a:r>
              <a:rPr baseline="-25000" lang="en-US" sz="2400">
                <a:solidFill>
                  <a:schemeClr val="dk1"/>
                </a:solidFill>
                <a:latin typeface="Cambria"/>
                <a:ea typeface="Cambria"/>
                <a:cs typeface="Cambria"/>
                <a:sym typeface="Cambria"/>
              </a:rPr>
              <a:t>2</a:t>
            </a:r>
            <a:r>
              <a:rPr lang="en-US" sz="2400">
                <a:solidFill>
                  <a:schemeClr val="dk1"/>
                </a:solidFill>
                <a:latin typeface="Cambria"/>
                <a:ea typeface="Cambria"/>
                <a:cs typeface="Cambria"/>
                <a:sym typeface="Cambria"/>
              </a:rPr>
              <a:t>), and a carboxyl group (COOH).</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6"/>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Nucleic Acid Structure and Function </a:t>
            </a:r>
            <a:br>
              <a:rPr lang="en-US">
                <a:solidFill>
                  <a:srgbClr val="F2A900"/>
                </a:solidFill>
                <a:latin typeface="Cambria"/>
                <a:ea typeface="Cambria"/>
                <a:cs typeface="Cambria"/>
                <a:sym typeface="Cambria"/>
              </a:rPr>
            </a:br>
            <a:r>
              <a:rPr lang="en-US">
                <a:solidFill>
                  <a:srgbClr val="0070C0"/>
                </a:solidFill>
                <a:latin typeface="Cambria"/>
                <a:ea typeface="Cambria"/>
                <a:cs typeface="Cambria"/>
                <a:sym typeface="Cambria"/>
              </a:rPr>
              <a:t>Hands-On Lab: Modeling Biochemical Compounds </a:t>
            </a:r>
            <a:endParaRPr/>
          </a:p>
        </p:txBody>
      </p:sp>
      <p:sp>
        <p:nvSpPr>
          <p:cNvPr id="298" name="Google Shape;298;p3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99" name="Google Shape;299;p36"/>
          <p:cNvSpPr/>
          <p:nvPr/>
        </p:nvSpPr>
        <p:spPr>
          <a:xfrm>
            <a:off x="457200" y="1881365"/>
            <a:ext cx="8429105" cy="861774"/>
          </a:xfrm>
          <a:prstGeom prst="rect">
            <a:avLst/>
          </a:prstGeom>
          <a:noFill/>
          <a:ln>
            <a:noFill/>
          </a:ln>
        </p:spPr>
        <p:txBody>
          <a:bodyPr anchorCtr="0" anchor="t" bIns="45700" lIns="91425" spcFirstLastPara="1" rIns="91425" wrap="square" tIns="45700">
            <a:noAutofit/>
          </a:bodyPr>
          <a:lstStyle/>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p:txBody>
      </p:sp>
      <p:sp>
        <p:nvSpPr>
          <p:cNvPr id="300" name="Google Shape;300;p36"/>
          <p:cNvSpPr txBox="1"/>
          <p:nvPr/>
        </p:nvSpPr>
        <p:spPr>
          <a:xfrm>
            <a:off x="670810" y="3057413"/>
            <a:ext cx="7802380"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Model a variety of biomolecules to better understand how atoms are arranged in these large molecules.</a:t>
            </a:r>
            <a:endParaRPr sz="2500">
              <a:solidFill>
                <a:schemeClr val="dk1"/>
              </a:solidFill>
              <a:latin typeface="Cambria"/>
              <a:ea typeface="Cambria"/>
              <a:cs typeface="Cambria"/>
              <a:sym typeface="Cambria"/>
            </a:endParaRPr>
          </a:p>
        </p:txBody>
      </p:sp>
      <p:sp>
        <p:nvSpPr>
          <p:cNvPr id="301" name="Google Shape;301;p36"/>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id="302" name="Google Shape;302;p36"/>
          <p:cNvPicPr preferRelativeResize="0"/>
          <p:nvPr/>
        </p:nvPicPr>
        <p:blipFill rotWithShape="1">
          <a:blip r:embed="rId3">
            <a:alphaModFix/>
          </a:blip>
          <a:srcRect b="0" l="0" r="0" t="0"/>
          <a:stretch/>
        </p:blipFill>
        <p:spPr>
          <a:xfrm>
            <a:off x="2781300" y="5435225"/>
            <a:ext cx="3581400" cy="9398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308" name="Google Shape;308;p37"/>
          <p:cNvSpPr txBox="1"/>
          <p:nvPr/>
        </p:nvSpPr>
        <p:spPr>
          <a:xfrm>
            <a:off x="364067" y="1905506"/>
            <a:ext cx="8415866" cy="30469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Use evidence you have gathered to support or refute the claim that living things break down and rearrange carbon-based molecules. To organize your thoughts, make a graphic organizer to compare and contrast the four main types of biomolecules in these aspects: elemental makeup, overall structure, and main functions.</a:t>
            </a:r>
            <a:endParaRPr/>
          </a:p>
        </p:txBody>
      </p:sp>
      <p:sp>
        <p:nvSpPr>
          <p:cNvPr id="309" name="Google Shape;309;p37"/>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Nucleic Acid Structure and Function </a:t>
            </a:r>
            <a:br>
              <a:rPr lang="en-US">
                <a:solidFill>
                  <a:srgbClr val="F2A900"/>
                </a:solidFill>
                <a:latin typeface="Cambria"/>
                <a:ea typeface="Cambria"/>
                <a:cs typeface="Cambria"/>
                <a:sym typeface="Cambria"/>
              </a:rPr>
            </a:br>
            <a:endParaRPr>
              <a:solidFill>
                <a:srgbClr val="0070C0"/>
              </a:solidFill>
              <a:latin typeface="Cambria"/>
              <a:ea typeface="Cambria"/>
              <a:cs typeface="Cambria"/>
              <a:sym typeface="Cambria"/>
            </a:endParaRPr>
          </a:p>
        </p:txBody>
      </p:sp>
      <p:pic>
        <p:nvPicPr>
          <p:cNvPr descr="A drawing of a person&#10;&#10;Description automatically generated" id="310" name="Google Shape;310;p37"/>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8"/>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318" name="Google Shape;318;p38"/>
          <p:cNvSpPr txBox="1"/>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A900"/>
              </a:buClr>
              <a:buSzPts val="2800"/>
              <a:buFont typeface="Cambria"/>
              <a:buNone/>
            </a:pPr>
            <a:r>
              <a:rPr b="1" lang="en-US" sz="2800">
                <a:solidFill>
                  <a:srgbClr val="F2A900"/>
                </a:solidFill>
                <a:latin typeface="Cambria"/>
                <a:ea typeface="Cambria"/>
                <a:cs typeface="Cambria"/>
                <a:sym typeface="Cambria"/>
              </a:rPr>
              <a:t>Chemical Energy</a:t>
            </a:r>
            <a:endParaRPr/>
          </a:p>
          <a:p>
            <a:pPr indent="0" lvl="0" marL="0" marR="0" rtl="0" algn="l">
              <a:spcBef>
                <a:spcPts val="0"/>
              </a:spcBef>
              <a:spcAft>
                <a:spcPts val="0"/>
              </a:spcAft>
              <a:buClr>
                <a:schemeClr val="dk1"/>
              </a:buClr>
              <a:buSzPts val="2800"/>
              <a:buFont typeface="Arial"/>
              <a:buNone/>
            </a:pPr>
            <a:r>
              <a:t/>
            </a:r>
            <a:endParaRPr b="1" sz="2800">
              <a:solidFill>
                <a:srgbClr val="F2A900"/>
              </a:solidFill>
              <a:latin typeface="Cambria"/>
              <a:ea typeface="Cambria"/>
              <a:cs typeface="Cambria"/>
              <a:sym typeface="Cambria"/>
            </a:endParaRPr>
          </a:p>
        </p:txBody>
      </p:sp>
      <p:sp>
        <p:nvSpPr>
          <p:cNvPr id="319" name="Google Shape;319;p38"/>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320" name="Google Shape;320;p38"/>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321" name="Google Shape;321;p38"/>
          <p:cNvSpPr/>
          <p:nvPr/>
        </p:nvSpPr>
        <p:spPr>
          <a:xfrm>
            <a:off x="311099" y="4691752"/>
            <a:ext cx="8686800" cy="255454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MODEL</a:t>
            </a:r>
            <a:r>
              <a:rPr b="1" lang="en-US" sz="2000">
                <a:solidFill>
                  <a:schemeClr val="dk1"/>
                </a:solidFill>
                <a:latin typeface="Cambria"/>
                <a:ea typeface="Cambria"/>
                <a:cs typeface="Cambria"/>
                <a:sym typeface="Cambria"/>
              </a:rPr>
              <a:t>: </a:t>
            </a:r>
            <a:br>
              <a:rPr b="1" lang="en-US" sz="2000">
                <a:solidFill>
                  <a:schemeClr val="dk1"/>
                </a:solidFill>
                <a:latin typeface="Cambria"/>
                <a:ea typeface="Cambria"/>
                <a:cs typeface="Cambria"/>
                <a:sym typeface="Cambria"/>
              </a:rPr>
            </a:br>
            <a:br>
              <a:rPr b="1" lang="en-US" sz="2000">
                <a:solidFill>
                  <a:schemeClr val="dk1"/>
                </a:solidFill>
                <a:latin typeface="Cambria"/>
                <a:ea typeface="Cambria"/>
                <a:cs typeface="Cambria"/>
                <a:sym typeface="Cambria"/>
              </a:rPr>
            </a:br>
            <a:r>
              <a:rPr b="1" lang="en-US" sz="2400">
                <a:solidFill>
                  <a:schemeClr val="dk1"/>
                </a:solidFill>
                <a:latin typeface="Cambria"/>
                <a:ea typeface="Cambria"/>
                <a:cs typeface="Cambria"/>
                <a:sym typeface="Cambria"/>
              </a:rPr>
              <a:t>Draw a simple flow chart to show how energy is transferred from the sun to the elk's cells.</a:t>
            </a:r>
            <a:endParaRPr/>
          </a:p>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b="1" sz="2000">
              <a:solidFill>
                <a:schemeClr val="dk1"/>
              </a:solidFill>
              <a:latin typeface="Cambria"/>
              <a:ea typeface="Cambria"/>
              <a:cs typeface="Cambria"/>
              <a:sym typeface="Cambria"/>
            </a:endParaRPr>
          </a:p>
        </p:txBody>
      </p:sp>
      <p:pic>
        <p:nvPicPr>
          <p:cNvPr id="322" name="Google Shape;322;p38"/>
          <p:cNvPicPr preferRelativeResize="0"/>
          <p:nvPr/>
        </p:nvPicPr>
        <p:blipFill rotWithShape="1">
          <a:blip r:embed="rId3">
            <a:alphaModFix/>
          </a:blip>
          <a:srcRect b="0" l="0" r="0" t="0"/>
          <a:stretch/>
        </p:blipFill>
        <p:spPr>
          <a:xfrm>
            <a:off x="2058626" y="885075"/>
            <a:ext cx="5026750" cy="3768215"/>
          </a:xfrm>
          <a:prstGeom prst="rect">
            <a:avLst/>
          </a:prstGeom>
          <a:noFill/>
          <a:ln>
            <a:noFill/>
          </a:ln>
        </p:spPr>
      </p:pic>
      <p:pic>
        <p:nvPicPr>
          <p:cNvPr descr="A drawing of a person&#10;&#10;Description automatically generated" id="323" name="Google Shape;323;p38"/>
          <p:cNvPicPr preferRelativeResize="0"/>
          <p:nvPr/>
        </p:nvPicPr>
        <p:blipFill rotWithShape="1">
          <a:blip r:embed="rId4">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9"/>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Chemical Energy and ATP</a:t>
            </a:r>
            <a:endParaRPr>
              <a:solidFill>
                <a:srgbClr val="00B050"/>
              </a:solidFill>
              <a:latin typeface="Cambria"/>
              <a:ea typeface="Cambria"/>
              <a:cs typeface="Cambria"/>
              <a:sym typeface="Cambria"/>
            </a:endParaRPr>
          </a:p>
        </p:txBody>
      </p:sp>
      <p:sp>
        <p:nvSpPr>
          <p:cNvPr id="331" name="Google Shape;331;p3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332" name="Google Shape;332;p39"/>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333" name="Google Shape;333;p39"/>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334" name="Google Shape;334;p39"/>
          <p:cNvSpPr txBox="1"/>
          <p:nvPr/>
        </p:nvSpPr>
        <p:spPr>
          <a:xfrm>
            <a:off x="5625153" y="1376439"/>
            <a:ext cx="3229800" cy="52641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Cellular respiration transfers energy from organic molecules such as glucose to a molecule called </a:t>
            </a:r>
            <a:r>
              <a:rPr lang="en-US" sz="2400" u="sng">
                <a:solidFill>
                  <a:schemeClr val="dk2"/>
                </a:solidFill>
                <a:latin typeface="Cambria"/>
                <a:ea typeface="Cambria"/>
                <a:cs typeface="Cambria"/>
                <a:sym typeface="Cambria"/>
                <a:hlinkClick r:id="rId3">
                  <a:extLst>
                    <a:ext uri="{A12FA001-AC4F-418D-AE19-62706E023703}">
                      <ahyp:hlinkClr val="tx"/>
                    </a:ext>
                  </a:extLst>
                </a:hlinkClick>
              </a:rPr>
              <a:t>ATP</a:t>
            </a:r>
            <a:r>
              <a:rPr lang="en-US" sz="2400">
                <a:solidFill>
                  <a:schemeClr val="dk1"/>
                </a:solidFill>
                <a:latin typeface="Cambria"/>
                <a:ea typeface="Cambria"/>
                <a:cs typeface="Cambria"/>
                <a:sym typeface="Cambria"/>
              </a:rPr>
              <a:t>, or adenosine triphosphate.</a:t>
            </a:r>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ATP is known as the energy currency of the cell.</a:t>
            </a:r>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pic>
        <p:nvPicPr>
          <p:cNvPr id="335" name="Google Shape;335;p39"/>
          <p:cNvPicPr preferRelativeResize="0"/>
          <p:nvPr/>
        </p:nvPicPr>
        <p:blipFill rotWithShape="1">
          <a:blip r:embed="rId4">
            <a:alphaModFix/>
          </a:blip>
          <a:srcRect b="0" l="0" r="0" t="0"/>
          <a:stretch/>
        </p:blipFill>
        <p:spPr>
          <a:xfrm>
            <a:off x="134912" y="1501032"/>
            <a:ext cx="5628858" cy="421958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122" name="Google Shape;122;p2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23" name="Google Shape;123;p22"/>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id="124" name="Google Shape;124;p22"/>
          <p:cNvPicPr preferRelativeResize="0"/>
          <p:nvPr/>
        </p:nvPicPr>
        <p:blipFill rotWithShape="1">
          <a:blip r:embed="rId3">
            <a:alphaModFix/>
          </a:blip>
          <a:srcRect b="0" l="0" r="0" t="0"/>
          <a:stretch/>
        </p:blipFill>
        <p:spPr>
          <a:xfrm>
            <a:off x="3031011" y="2949841"/>
            <a:ext cx="3738047" cy="2283607"/>
          </a:xfrm>
          <a:prstGeom prst="rect">
            <a:avLst/>
          </a:prstGeom>
          <a:noFill/>
          <a:ln>
            <a:noFill/>
          </a:ln>
        </p:spPr>
      </p:pic>
      <p:pic>
        <p:nvPicPr>
          <p:cNvPr id="125" name="Google Shape;125;p22"/>
          <p:cNvPicPr preferRelativeResize="0"/>
          <p:nvPr/>
        </p:nvPicPr>
        <p:blipFill rotWithShape="1">
          <a:blip r:embed="rId4">
            <a:alphaModFix/>
          </a:blip>
          <a:srcRect b="0" l="0" r="0" t="0"/>
          <a:stretch/>
        </p:blipFill>
        <p:spPr>
          <a:xfrm>
            <a:off x="6579221" y="2825079"/>
            <a:ext cx="2487281" cy="2533130"/>
          </a:xfrm>
          <a:prstGeom prst="rect">
            <a:avLst/>
          </a:prstGeom>
          <a:noFill/>
          <a:ln>
            <a:noFill/>
          </a:ln>
        </p:spPr>
      </p:pic>
      <p:pic>
        <p:nvPicPr>
          <p:cNvPr id="126" name="Google Shape;126;p22"/>
          <p:cNvPicPr preferRelativeResize="0"/>
          <p:nvPr/>
        </p:nvPicPr>
        <p:blipFill rotWithShape="1">
          <a:blip r:embed="rId5">
            <a:alphaModFix/>
          </a:blip>
          <a:srcRect b="0" l="0" r="0" t="0"/>
          <a:stretch/>
        </p:blipFill>
        <p:spPr>
          <a:xfrm>
            <a:off x="311100" y="2949842"/>
            <a:ext cx="2783301" cy="2283606"/>
          </a:xfrm>
          <a:prstGeom prst="rect">
            <a:avLst/>
          </a:prstGeom>
          <a:noFill/>
          <a:ln>
            <a:noFill/>
          </a:ln>
        </p:spPr>
      </p:pic>
      <p:sp>
        <p:nvSpPr>
          <p:cNvPr id="127" name="Google Shape;127;p22"/>
          <p:cNvSpPr txBox="1"/>
          <p:nvPr/>
        </p:nvSpPr>
        <p:spPr>
          <a:xfrm>
            <a:off x="847580" y="5358209"/>
            <a:ext cx="7824865"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How do you think carbon can be the central component of so many different types of molecules?</a:t>
            </a:r>
            <a:endParaRPr/>
          </a:p>
        </p:txBody>
      </p:sp>
      <p:sp>
        <p:nvSpPr>
          <p:cNvPr id="128" name="Google Shape;128;p22"/>
          <p:cNvSpPr txBox="1"/>
          <p:nvPr/>
        </p:nvSpPr>
        <p:spPr>
          <a:xfrm>
            <a:off x="462539" y="1184501"/>
            <a:ext cx="8218922"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The universe is made up of many different elements, but one of the most important elements in living things is carbon. It is often called the element of life because carbon atoms are the basis of biomolecules, molecules that make up living things.</a:t>
            </a:r>
            <a:endParaRPr/>
          </a:p>
        </p:txBody>
      </p:sp>
      <p:pic>
        <p:nvPicPr>
          <p:cNvPr descr="A drawing of a person&#10;&#10;Description automatically generated" id="129" name="Google Shape;129;p22"/>
          <p:cNvPicPr preferRelativeResize="0"/>
          <p:nvPr/>
        </p:nvPicPr>
        <p:blipFill rotWithShape="1">
          <a:blip r:embed="rId6">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0"/>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Chemical Energy and ATP</a:t>
            </a:r>
            <a:br>
              <a:rPr lang="en-US">
                <a:solidFill>
                  <a:srgbClr val="F2A900"/>
                </a:solidFill>
                <a:latin typeface="Cambria"/>
                <a:ea typeface="Cambria"/>
                <a:cs typeface="Cambria"/>
                <a:sym typeface="Cambria"/>
              </a:rPr>
            </a:br>
            <a:r>
              <a:rPr lang="en-US">
                <a:solidFill>
                  <a:srgbClr val="00B050"/>
                </a:solidFill>
              </a:rPr>
              <a:t>Energy and Matter</a:t>
            </a:r>
            <a:endParaRPr>
              <a:solidFill>
                <a:srgbClr val="00B050"/>
              </a:solidFill>
              <a:latin typeface="Cambria"/>
              <a:ea typeface="Cambria"/>
              <a:cs typeface="Cambria"/>
              <a:sym typeface="Cambria"/>
            </a:endParaRPr>
          </a:p>
        </p:txBody>
      </p:sp>
      <p:sp>
        <p:nvSpPr>
          <p:cNvPr id="343" name="Google Shape;343;p4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344" name="Google Shape;344;p40"/>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345" name="Google Shape;345;p40"/>
          <p:cNvSpPr/>
          <p:nvPr/>
        </p:nvSpPr>
        <p:spPr>
          <a:xfrm>
            <a:off x="457200" y="1410963"/>
            <a:ext cx="8099542" cy="56323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Cellular respiration is a multistep process that transfers chemical energy from glucose to ATP, which provides energy for cell processes. </a:t>
            </a:r>
            <a:br>
              <a:rPr lang="en-US" sz="2400">
                <a:solidFill>
                  <a:schemeClr val="dk1"/>
                </a:solidFill>
                <a:latin typeface="Cambria"/>
                <a:ea typeface="Cambria"/>
                <a:cs typeface="Cambria"/>
                <a:sym typeface="Cambria"/>
              </a:rPr>
            </a:br>
            <a:br>
              <a:rPr lang="en-US" sz="2400">
                <a:solidFill>
                  <a:schemeClr val="dk1"/>
                </a:solidFill>
                <a:latin typeface="Cambria"/>
                <a:ea typeface="Cambria"/>
                <a:cs typeface="Cambria"/>
                <a:sym typeface="Cambria"/>
              </a:rPr>
            </a:br>
            <a:br>
              <a:rPr lang="en-US" sz="2400">
                <a:solidFill>
                  <a:schemeClr val="dk1"/>
                </a:solidFill>
                <a:latin typeface="Cambria"/>
                <a:ea typeface="Cambria"/>
                <a:cs typeface="Cambria"/>
                <a:sym typeface="Cambria"/>
              </a:rPr>
            </a:br>
            <a:br>
              <a:rPr lang="en-US" sz="2400">
                <a:solidFill>
                  <a:schemeClr val="dk1"/>
                </a:solidFill>
                <a:latin typeface="Cambria"/>
                <a:ea typeface="Cambria"/>
                <a:cs typeface="Cambria"/>
                <a:sym typeface="Cambria"/>
              </a:rPr>
            </a:br>
            <a:br>
              <a:rPr lang="en-US" sz="2400">
                <a:solidFill>
                  <a:schemeClr val="dk1"/>
                </a:solidFill>
                <a:latin typeface="Cambria"/>
                <a:ea typeface="Cambria"/>
                <a:cs typeface="Cambria"/>
                <a:sym typeface="Cambria"/>
              </a:rPr>
            </a:br>
            <a:br>
              <a:rPr lang="en-US" sz="2400">
                <a:solidFill>
                  <a:schemeClr val="dk1"/>
                </a:solidFill>
                <a:latin typeface="Cambria"/>
                <a:ea typeface="Cambria"/>
                <a:cs typeface="Cambria"/>
                <a:sym typeface="Cambria"/>
              </a:rPr>
            </a:br>
            <a:br>
              <a:rPr lang="en-US" sz="2400">
                <a:solidFill>
                  <a:schemeClr val="dk1"/>
                </a:solidFill>
                <a:latin typeface="Cambria"/>
                <a:ea typeface="Cambria"/>
                <a:cs typeface="Cambria"/>
                <a:sym typeface="Cambria"/>
              </a:rPr>
            </a:br>
            <a:endParaRPr sz="2400">
              <a:solidFill>
                <a:schemeClr val="dk1"/>
              </a:solidFill>
              <a:latin typeface="Cambria"/>
              <a:ea typeface="Cambria"/>
              <a:cs typeface="Cambria"/>
              <a:sym typeface="Cambria"/>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Make an analogy to explain the role of ATP in storing energy and releasing energy for cell processes.</a:t>
            </a:r>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p:txBody>
      </p:sp>
      <p:sp>
        <p:nvSpPr>
          <p:cNvPr id="346" name="Google Shape;346;p40"/>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descr="A drawing of a person&#10;&#10;Description automatically generated" id="347" name="Google Shape;347;p40"/>
          <p:cNvPicPr preferRelativeResize="0"/>
          <p:nvPr/>
        </p:nvPicPr>
        <p:blipFill rotWithShape="1">
          <a:blip r:embed="rId3">
            <a:alphaModFix/>
          </a:blip>
          <a:srcRect b="0" l="0" r="0" t="0"/>
          <a:stretch/>
        </p:blipFill>
        <p:spPr>
          <a:xfrm>
            <a:off x="8398721" y="292782"/>
            <a:ext cx="474345" cy="526415"/>
          </a:xfrm>
          <a:prstGeom prst="rect">
            <a:avLst/>
          </a:prstGeom>
          <a:noFill/>
          <a:ln>
            <a:noFill/>
          </a:ln>
        </p:spPr>
      </p:pic>
      <p:pic>
        <p:nvPicPr>
          <p:cNvPr id="348" name="Google Shape;348;p40"/>
          <p:cNvPicPr preferRelativeResize="0"/>
          <p:nvPr/>
        </p:nvPicPr>
        <p:blipFill rotWithShape="1">
          <a:blip r:embed="rId4">
            <a:alphaModFix/>
          </a:blip>
          <a:srcRect b="0" l="0" r="0" t="0"/>
          <a:stretch/>
        </p:blipFill>
        <p:spPr>
          <a:xfrm>
            <a:off x="2288426" y="2476305"/>
            <a:ext cx="4437089" cy="274708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356" name="Google Shape;356;p41"/>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357" name="Google Shape;357;p41"/>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358" name="Google Shape;358;p41"/>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Chemical Energy and ATP</a:t>
            </a:r>
            <a:endParaRPr>
              <a:solidFill>
                <a:srgbClr val="00B050"/>
              </a:solidFill>
              <a:latin typeface="Cambria"/>
              <a:ea typeface="Cambria"/>
              <a:cs typeface="Cambria"/>
              <a:sym typeface="Cambria"/>
            </a:endParaRPr>
          </a:p>
        </p:txBody>
      </p:sp>
      <p:sp>
        <p:nvSpPr>
          <p:cNvPr id="359" name="Google Shape;359;p41"/>
          <p:cNvSpPr txBox="1"/>
          <p:nvPr/>
        </p:nvSpPr>
        <p:spPr>
          <a:xfrm>
            <a:off x="445957" y="2271995"/>
            <a:ext cx="8252085"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A common misconception is that proteins are a good source of energy. Explain which types of foods are the best energy sources and how this relates to the amount of ATP made by your cells.</a:t>
            </a:r>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pic>
        <p:nvPicPr>
          <p:cNvPr descr="A drawing of a person&#10;&#10;Description automatically generated" id="360" name="Google Shape;360;p41"/>
          <p:cNvPicPr preferRelativeResize="0"/>
          <p:nvPr/>
        </p:nvPicPr>
        <p:blipFill rotWithShape="1">
          <a:blip r:embed="rId3">
            <a:alphaModFix/>
          </a:blip>
          <a:srcRect b="0" l="0" r="0" t="0"/>
          <a:stretch/>
        </p:blipFill>
        <p:spPr>
          <a:xfrm>
            <a:off x="8398721" y="320207"/>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368" name="Google Shape;368;p42"/>
          <p:cNvSpPr txBox="1"/>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A900"/>
              </a:buClr>
              <a:buSzPts val="2800"/>
              <a:buFont typeface="Cambria"/>
              <a:buNone/>
            </a:pPr>
            <a:r>
              <a:rPr b="1" lang="en-US" sz="2800">
                <a:solidFill>
                  <a:srgbClr val="F2A900"/>
                </a:solidFill>
                <a:latin typeface="Cambria"/>
                <a:ea typeface="Cambria"/>
                <a:cs typeface="Cambria"/>
                <a:sym typeface="Cambria"/>
              </a:rPr>
              <a:t>The Cell Membrane</a:t>
            </a:r>
            <a:endParaRPr/>
          </a:p>
          <a:p>
            <a:pPr indent="0" lvl="0" marL="0" marR="0" rtl="0" algn="l">
              <a:spcBef>
                <a:spcPts val="0"/>
              </a:spcBef>
              <a:spcAft>
                <a:spcPts val="0"/>
              </a:spcAft>
              <a:buClr>
                <a:schemeClr val="dk1"/>
              </a:buClr>
              <a:buSzPts val="2800"/>
              <a:buFont typeface="Arial"/>
              <a:buNone/>
            </a:pPr>
            <a:r>
              <a:t/>
            </a:r>
            <a:endParaRPr b="1" sz="2800">
              <a:solidFill>
                <a:srgbClr val="F2A900"/>
              </a:solidFill>
              <a:latin typeface="Cambria"/>
              <a:ea typeface="Cambria"/>
              <a:cs typeface="Cambria"/>
              <a:sym typeface="Cambria"/>
            </a:endParaRPr>
          </a:p>
        </p:txBody>
      </p:sp>
      <p:sp>
        <p:nvSpPr>
          <p:cNvPr id="369" name="Google Shape;369;p42"/>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370" name="Google Shape;370;p42"/>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371" name="Google Shape;371;p42"/>
          <p:cNvSpPr txBox="1"/>
          <p:nvPr/>
        </p:nvSpPr>
        <p:spPr>
          <a:xfrm>
            <a:off x="218452" y="1063884"/>
            <a:ext cx="8185200" cy="15699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The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cell membrane</a:t>
            </a:r>
            <a:r>
              <a:rPr lang="en-US" sz="2400">
                <a:solidFill>
                  <a:schemeClr val="dk1"/>
                </a:solidFill>
                <a:latin typeface="Cambria"/>
                <a:ea typeface="Cambria"/>
                <a:cs typeface="Cambria"/>
                <a:sym typeface="Cambria"/>
              </a:rPr>
              <a:t>, or plasma membrane, has a specialized structure that allows the cell to control the passage of materials into and out of the cell.</a:t>
            </a:r>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pic>
        <p:nvPicPr>
          <p:cNvPr id="372" name="Google Shape;372;p42"/>
          <p:cNvPicPr preferRelativeResize="0"/>
          <p:nvPr/>
        </p:nvPicPr>
        <p:blipFill rotWithShape="1">
          <a:blip r:embed="rId4">
            <a:alphaModFix/>
          </a:blip>
          <a:srcRect b="0" l="0" r="0" t="0"/>
          <a:stretch/>
        </p:blipFill>
        <p:spPr>
          <a:xfrm>
            <a:off x="212139" y="2512083"/>
            <a:ext cx="5556738" cy="3517077"/>
          </a:xfrm>
          <a:prstGeom prst="rect">
            <a:avLst/>
          </a:prstGeom>
          <a:noFill/>
          <a:ln>
            <a:noFill/>
          </a:ln>
        </p:spPr>
      </p:pic>
      <p:sp>
        <p:nvSpPr>
          <p:cNvPr id="373" name="Google Shape;373;p42"/>
          <p:cNvSpPr txBox="1"/>
          <p:nvPr/>
        </p:nvSpPr>
        <p:spPr>
          <a:xfrm>
            <a:off x="5789882" y="2779073"/>
            <a:ext cx="3160779" cy="3046988"/>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The cell membrane is made of two phospholipid layers embedded with other molecules, such as proteins, carbohydrates, and cholesterol</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3"/>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381" name="Google Shape;381;p43"/>
          <p:cNvSpPr txBox="1"/>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A900"/>
              </a:buClr>
              <a:buSzPts val="2800"/>
              <a:buFont typeface="Cambria"/>
              <a:buNone/>
            </a:pPr>
            <a:r>
              <a:rPr b="1" lang="en-US" sz="2800">
                <a:solidFill>
                  <a:srgbClr val="F2A900"/>
                </a:solidFill>
                <a:latin typeface="Cambria"/>
                <a:ea typeface="Cambria"/>
                <a:cs typeface="Cambria"/>
                <a:sym typeface="Cambria"/>
              </a:rPr>
              <a:t>The Cell Membrane</a:t>
            </a:r>
            <a:br>
              <a:rPr b="1" lang="en-US" sz="2800">
                <a:solidFill>
                  <a:srgbClr val="F2A900"/>
                </a:solidFill>
                <a:latin typeface="Cambria"/>
                <a:ea typeface="Cambria"/>
                <a:cs typeface="Cambria"/>
                <a:sym typeface="Cambria"/>
              </a:rPr>
            </a:br>
            <a:r>
              <a:rPr b="1" lang="en-US" sz="2800">
                <a:solidFill>
                  <a:srgbClr val="0070C0"/>
                </a:solidFill>
                <a:latin typeface="Cambria"/>
                <a:ea typeface="Cambria"/>
                <a:cs typeface="Cambria"/>
                <a:sym typeface="Cambria"/>
              </a:rPr>
              <a:t>Hands-On Lab: Modeling the Cell Membrane </a:t>
            </a:r>
            <a:br>
              <a:rPr b="1" lang="en-US" sz="2800">
                <a:solidFill>
                  <a:srgbClr val="0070C0"/>
                </a:solidFill>
                <a:latin typeface="Cambria"/>
                <a:ea typeface="Cambria"/>
                <a:cs typeface="Cambria"/>
                <a:sym typeface="Cambria"/>
              </a:rPr>
            </a:br>
            <a:endParaRPr b="1" sz="2800">
              <a:solidFill>
                <a:srgbClr val="0070C0"/>
              </a:solidFill>
              <a:latin typeface="Cambria"/>
              <a:ea typeface="Cambria"/>
              <a:cs typeface="Cambria"/>
              <a:sym typeface="Cambria"/>
            </a:endParaRPr>
          </a:p>
          <a:p>
            <a:pPr indent="0" lvl="0" marL="0" marR="0" rtl="0" algn="l">
              <a:spcBef>
                <a:spcPts val="0"/>
              </a:spcBef>
              <a:spcAft>
                <a:spcPts val="0"/>
              </a:spcAft>
              <a:buClr>
                <a:schemeClr val="dk1"/>
              </a:buClr>
              <a:buSzPts val="2800"/>
              <a:buFont typeface="Arial"/>
              <a:buNone/>
            </a:pPr>
            <a:r>
              <a:t/>
            </a:r>
            <a:endParaRPr b="1" sz="2800">
              <a:solidFill>
                <a:srgbClr val="F2A900"/>
              </a:solidFill>
              <a:latin typeface="Cambria"/>
              <a:ea typeface="Cambria"/>
              <a:cs typeface="Cambria"/>
              <a:sym typeface="Cambria"/>
            </a:endParaRPr>
          </a:p>
        </p:txBody>
      </p:sp>
      <p:sp>
        <p:nvSpPr>
          <p:cNvPr id="382" name="Google Shape;382;p43"/>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383" name="Google Shape;383;p43"/>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id="384" name="Google Shape;384;p43"/>
          <p:cNvPicPr preferRelativeResize="0"/>
          <p:nvPr/>
        </p:nvPicPr>
        <p:blipFill rotWithShape="1">
          <a:blip r:embed="rId3">
            <a:alphaModFix/>
          </a:blip>
          <a:srcRect b="0" l="0" r="0" t="0"/>
          <a:stretch/>
        </p:blipFill>
        <p:spPr>
          <a:xfrm>
            <a:off x="2781300" y="5435225"/>
            <a:ext cx="3581400" cy="939800"/>
          </a:xfrm>
          <a:prstGeom prst="rect">
            <a:avLst/>
          </a:prstGeom>
          <a:noFill/>
          <a:ln>
            <a:noFill/>
          </a:ln>
        </p:spPr>
      </p:pic>
      <p:sp>
        <p:nvSpPr>
          <p:cNvPr id="385" name="Google Shape;385;p43"/>
          <p:cNvSpPr txBox="1"/>
          <p:nvPr/>
        </p:nvSpPr>
        <p:spPr>
          <a:xfrm>
            <a:off x="670810" y="3057413"/>
            <a:ext cx="7802380"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Make a model to investigate the properties of the cell membrane. </a:t>
            </a:r>
            <a:endParaRPr sz="2500">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393" name="Google Shape;393;p44"/>
          <p:cNvSpPr txBox="1"/>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A900"/>
              </a:buClr>
              <a:buSzPts val="2800"/>
              <a:buFont typeface="Cambria"/>
              <a:buNone/>
            </a:pPr>
            <a:r>
              <a:rPr b="1" lang="en-US" sz="2800">
                <a:solidFill>
                  <a:srgbClr val="F2A900"/>
                </a:solidFill>
                <a:latin typeface="Cambria"/>
                <a:ea typeface="Cambria"/>
                <a:cs typeface="Cambria"/>
                <a:sym typeface="Cambria"/>
              </a:rPr>
              <a:t>The Cell Membrane</a:t>
            </a:r>
            <a:br>
              <a:rPr b="1" lang="en-US" sz="2800">
                <a:solidFill>
                  <a:srgbClr val="F2A900"/>
                </a:solidFill>
                <a:latin typeface="Cambria"/>
                <a:ea typeface="Cambria"/>
                <a:cs typeface="Cambria"/>
                <a:sym typeface="Cambria"/>
              </a:rPr>
            </a:br>
            <a:r>
              <a:rPr b="1" lang="en-US" sz="2800">
                <a:solidFill>
                  <a:srgbClr val="0070C0"/>
                </a:solidFill>
                <a:latin typeface="Cambria"/>
                <a:ea typeface="Cambria"/>
                <a:cs typeface="Cambria"/>
                <a:sym typeface="Cambria"/>
              </a:rPr>
              <a:t>Hands-On Lab: Heat and Diffusion</a:t>
            </a:r>
            <a:br>
              <a:rPr b="1" lang="en-US" sz="2800">
                <a:solidFill>
                  <a:srgbClr val="0070C0"/>
                </a:solidFill>
                <a:latin typeface="Cambria"/>
                <a:ea typeface="Cambria"/>
                <a:cs typeface="Cambria"/>
                <a:sym typeface="Cambria"/>
              </a:rPr>
            </a:br>
            <a:endParaRPr b="1" sz="2800">
              <a:solidFill>
                <a:srgbClr val="0070C0"/>
              </a:solidFill>
              <a:latin typeface="Cambria"/>
              <a:ea typeface="Cambria"/>
              <a:cs typeface="Cambria"/>
              <a:sym typeface="Cambria"/>
            </a:endParaRPr>
          </a:p>
          <a:p>
            <a:pPr indent="0" lvl="0" marL="0" marR="0" rtl="0" algn="l">
              <a:spcBef>
                <a:spcPts val="0"/>
              </a:spcBef>
              <a:spcAft>
                <a:spcPts val="0"/>
              </a:spcAft>
              <a:buClr>
                <a:schemeClr val="dk1"/>
              </a:buClr>
              <a:buSzPts val="2800"/>
              <a:buFont typeface="Arial"/>
              <a:buNone/>
            </a:pPr>
            <a:r>
              <a:t/>
            </a:r>
            <a:endParaRPr b="1" sz="2800">
              <a:solidFill>
                <a:srgbClr val="F2A900"/>
              </a:solidFill>
              <a:latin typeface="Cambria"/>
              <a:ea typeface="Cambria"/>
              <a:cs typeface="Cambria"/>
              <a:sym typeface="Cambria"/>
            </a:endParaRPr>
          </a:p>
        </p:txBody>
      </p:sp>
      <p:sp>
        <p:nvSpPr>
          <p:cNvPr id="394" name="Google Shape;394;p44"/>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395" name="Google Shape;395;p44"/>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id="396" name="Google Shape;396;p44"/>
          <p:cNvPicPr preferRelativeResize="0"/>
          <p:nvPr/>
        </p:nvPicPr>
        <p:blipFill rotWithShape="1">
          <a:blip r:embed="rId3">
            <a:alphaModFix/>
          </a:blip>
          <a:srcRect b="0" l="0" r="0" t="0"/>
          <a:stretch/>
        </p:blipFill>
        <p:spPr>
          <a:xfrm>
            <a:off x="2781300" y="5435225"/>
            <a:ext cx="3581400" cy="939800"/>
          </a:xfrm>
          <a:prstGeom prst="rect">
            <a:avLst/>
          </a:prstGeom>
          <a:noFill/>
          <a:ln>
            <a:noFill/>
          </a:ln>
        </p:spPr>
      </p:pic>
      <p:sp>
        <p:nvSpPr>
          <p:cNvPr id="397" name="Google Shape;397;p44"/>
          <p:cNvSpPr txBox="1"/>
          <p:nvPr/>
        </p:nvSpPr>
        <p:spPr>
          <a:xfrm>
            <a:off x="670810" y="2828835"/>
            <a:ext cx="780238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You can see diffusion in action when you add food coloring to water. In this lab, you will measure the rate of diffusion in water at three different temperatures.</a:t>
            </a:r>
            <a:endParaRPr sz="2500">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405" name="Google Shape;405;p45"/>
          <p:cNvSpPr txBox="1"/>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A900"/>
              </a:buClr>
              <a:buSzPts val="2800"/>
              <a:buFont typeface="Cambria"/>
              <a:buNone/>
            </a:pPr>
            <a:r>
              <a:rPr b="1" lang="en-US" sz="2800">
                <a:solidFill>
                  <a:srgbClr val="F2A900"/>
                </a:solidFill>
                <a:latin typeface="Cambria"/>
                <a:ea typeface="Cambria"/>
                <a:cs typeface="Cambria"/>
                <a:sym typeface="Cambria"/>
              </a:rPr>
              <a:t>Osmosis</a:t>
            </a:r>
            <a:endParaRPr/>
          </a:p>
          <a:p>
            <a:pPr indent="0" lvl="0" marL="0" marR="0" rtl="0" algn="l">
              <a:spcBef>
                <a:spcPts val="0"/>
              </a:spcBef>
              <a:spcAft>
                <a:spcPts val="0"/>
              </a:spcAft>
              <a:buClr>
                <a:schemeClr val="dk1"/>
              </a:buClr>
              <a:buSzPts val="2800"/>
              <a:buFont typeface="Arial"/>
              <a:buNone/>
            </a:pPr>
            <a:r>
              <a:t/>
            </a:r>
            <a:endParaRPr b="1" sz="2800">
              <a:solidFill>
                <a:srgbClr val="F2A900"/>
              </a:solidFill>
              <a:latin typeface="Cambria"/>
              <a:ea typeface="Cambria"/>
              <a:cs typeface="Cambria"/>
              <a:sym typeface="Cambria"/>
            </a:endParaRPr>
          </a:p>
        </p:txBody>
      </p:sp>
      <p:sp>
        <p:nvSpPr>
          <p:cNvPr id="406" name="Google Shape;406;p45"/>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id="407" name="Google Shape;407;p45"/>
          <p:cNvPicPr preferRelativeResize="0"/>
          <p:nvPr/>
        </p:nvPicPr>
        <p:blipFill rotWithShape="1">
          <a:blip r:embed="rId3">
            <a:alphaModFix/>
          </a:blip>
          <a:srcRect b="0" l="0" r="0" t="0"/>
          <a:stretch/>
        </p:blipFill>
        <p:spPr>
          <a:xfrm>
            <a:off x="0" y="1331848"/>
            <a:ext cx="5589678" cy="4194304"/>
          </a:xfrm>
          <a:prstGeom prst="rect">
            <a:avLst/>
          </a:prstGeom>
          <a:noFill/>
          <a:ln>
            <a:noFill/>
          </a:ln>
        </p:spPr>
      </p:pic>
      <p:sp>
        <p:nvSpPr>
          <p:cNvPr id="408" name="Google Shape;408;p45"/>
          <p:cNvSpPr txBox="1"/>
          <p:nvPr/>
        </p:nvSpPr>
        <p:spPr>
          <a:xfrm>
            <a:off x="5549513" y="846622"/>
            <a:ext cx="3283388" cy="4893647"/>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Water molecules, of course, also diffuse. </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They move across a semipermeable membrane from an area of higher water concentration to an area of lower water concentration. </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This process is called osmosis.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4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416" name="Google Shape;416;p46"/>
          <p:cNvSpPr txBox="1"/>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A900"/>
              </a:buClr>
              <a:buSzPts val="2800"/>
              <a:buFont typeface="Cambria"/>
              <a:buNone/>
            </a:pPr>
            <a:r>
              <a:rPr b="1" lang="en-US" sz="2800">
                <a:solidFill>
                  <a:srgbClr val="F2A900"/>
                </a:solidFill>
                <a:latin typeface="Cambria"/>
                <a:ea typeface="Cambria"/>
                <a:cs typeface="Cambria"/>
                <a:sym typeface="Cambria"/>
              </a:rPr>
              <a:t>Osmosis</a:t>
            </a:r>
            <a:endParaRPr/>
          </a:p>
          <a:p>
            <a:pPr indent="0" lvl="0" marL="0" marR="0" rtl="0" algn="l">
              <a:spcBef>
                <a:spcPts val="0"/>
              </a:spcBef>
              <a:spcAft>
                <a:spcPts val="0"/>
              </a:spcAft>
              <a:buClr>
                <a:schemeClr val="dk1"/>
              </a:buClr>
              <a:buSzPts val="2800"/>
              <a:buFont typeface="Arial"/>
              <a:buNone/>
            </a:pPr>
            <a:r>
              <a:t/>
            </a:r>
            <a:endParaRPr b="1" sz="2800">
              <a:solidFill>
                <a:srgbClr val="F2A900"/>
              </a:solidFill>
              <a:latin typeface="Cambria"/>
              <a:ea typeface="Cambria"/>
              <a:cs typeface="Cambria"/>
              <a:sym typeface="Cambria"/>
            </a:endParaRPr>
          </a:p>
        </p:txBody>
      </p:sp>
      <p:sp>
        <p:nvSpPr>
          <p:cNvPr id="417" name="Google Shape;417;p46"/>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418" name="Google Shape;418;p46"/>
          <p:cNvSpPr txBox="1"/>
          <p:nvPr/>
        </p:nvSpPr>
        <p:spPr>
          <a:xfrm>
            <a:off x="528680" y="2090172"/>
            <a:ext cx="8126804"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MODEL</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Red blood cells burst when placed in pure water. Draw a model explaining this phenomenon. Label semipermeable membrane, solute concentration, and movement of water on your model.</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p:txBody>
      </p:sp>
      <p:pic>
        <p:nvPicPr>
          <p:cNvPr descr="A drawing of a person&#10;&#10;Description automatically generated" id="419" name="Google Shape;419;p46"/>
          <p:cNvPicPr preferRelativeResize="0"/>
          <p:nvPr/>
        </p:nvPicPr>
        <p:blipFill rotWithShape="1">
          <a:blip r:embed="rId3">
            <a:alphaModFix/>
          </a:blip>
          <a:srcRect b="0" l="0" r="0" t="0"/>
          <a:stretch/>
        </p:blipFill>
        <p:spPr>
          <a:xfrm>
            <a:off x="8398721" y="320207"/>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4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427" name="Google Shape;427;p47"/>
          <p:cNvSpPr txBox="1"/>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A900"/>
              </a:buClr>
              <a:buSzPts val="2800"/>
              <a:buFont typeface="Cambria"/>
              <a:buNone/>
            </a:pPr>
            <a:r>
              <a:rPr b="1" lang="en-US" sz="2800">
                <a:solidFill>
                  <a:srgbClr val="F2A900"/>
                </a:solidFill>
                <a:latin typeface="Cambria"/>
                <a:ea typeface="Cambria"/>
                <a:cs typeface="Cambria"/>
                <a:sym typeface="Cambria"/>
              </a:rPr>
              <a:t>Osmosis</a:t>
            </a:r>
            <a:endParaRPr/>
          </a:p>
          <a:p>
            <a:pPr indent="0" lvl="0" marL="0" marR="0" rtl="0" algn="l">
              <a:spcBef>
                <a:spcPts val="0"/>
              </a:spcBef>
              <a:spcAft>
                <a:spcPts val="0"/>
              </a:spcAft>
              <a:buClr>
                <a:schemeClr val="dk1"/>
              </a:buClr>
              <a:buSzPts val="2800"/>
              <a:buFont typeface="Arial"/>
              <a:buNone/>
            </a:pPr>
            <a:r>
              <a:t/>
            </a:r>
            <a:endParaRPr b="1" sz="2800">
              <a:solidFill>
                <a:srgbClr val="F2A900"/>
              </a:solidFill>
              <a:latin typeface="Cambria"/>
              <a:ea typeface="Cambria"/>
              <a:cs typeface="Cambria"/>
              <a:sym typeface="Cambria"/>
            </a:endParaRPr>
          </a:p>
        </p:txBody>
      </p:sp>
      <p:sp>
        <p:nvSpPr>
          <p:cNvPr id="428" name="Google Shape;428;p47"/>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429" name="Google Shape;429;p47"/>
          <p:cNvSpPr txBox="1"/>
          <p:nvPr/>
        </p:nvSpPr>
        <p:spPr>
          <a:xfrm>
            <a:off x="563849" y="1595015"/>
            <a:ext cx="8056465" cy="452431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br>
              <a:rPr b="1" lang="en-US" sz="2400">
                <a:solidFill>
                  <a:schemeClr val="dk1"/>
                </a:solidFill>
                <a:latin typeface="Cambria"/>
                <a:ea typeface="Cambria"/>
                <a:cs typeface="Cambria"/>
                <a:sym typeface="Cambria"/>
              </a:rPr>
            </a:br>
            <a:br>
              <a:rPr b="1" lang="en-US" sz="2400">
                <a:solidFill>
                  <a:schemeClr val="dk1"/>
                </a:solidFill>
                <a:latin typeface="Cambria"/>
                <a:ea typeface="Cambria"/>
                <a:cs typeface="Cambria"/>
                <a:sym typeface="Cambria"/>
              </a:rPr>
            </a:br>
            <a:r>
              <a:rPr b="1" lang="en-US" sz="2400">
                <a:solidFill>
                  <a:schemeClr val="dk1"/>
                </a:solidFill>
                <a:latin typeface="Cambria"/>
                <a:ea typeface="Cambria"/>
                <a:cs typeface="Cambria"/>
                <a:sym typeface="Cambria"/>
              </a:rPr>
              <a:t>Cystic fibrosis is a disease that occurs when a protein that normally transports ions across the cell membrane does not function properly. A change to the tertiary structure of the protein prevents it from transporting chloride ions out of cells. This leads to a lack of water outside the cells, which causes a sticky mucus to form in the lungs. Explain how diffusion and osmosis are related to the symptoms of cystic fibrosis.</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p:txBody>
      </p:sp>
      <p:pic>
        <p:nvPicPr>
          <p:cNvPr descr="A drawing of a person&#10;&#10;Description automatically generated" id="430" name="Google Shape;430;p47"/>
          <p:cNvPicPr preferRelativeResize="0"/>
          <p:nvPr/>
        </p:nvPicPr>
        <p:blipFill rotWithShape="1">
          <a:blip r:embed="rId3">
            <a:alphaModFix/>
          </a:blip>
          <a:srcRect b="0" l="0" r="0" t="0"/>
          <a:stretch/>
        </p:blipFill>
        <p:spPr>
          <a:xfrm>
            <a:off x="8398721" y="320207"/>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48"/>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438" name="Google Shape;438;p48"/>
          <p:cNvSpPr txBox="1"/>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7030A0"/>
              </a:buClr>
              <a:buSzPts val="2800"/>
              <a:buFont typeface="Cambria"/>
              <a:buNone/>
            </a:pPr>
            <a:r>
              <a:rPr b="1" lang="en-US" sz="2800">
                <a:solidFill>
                  <a:srgbClr val="7030A0"/>
                </a:solidFill>
                <a:latin typeface="Cambria"/>
                <a:ea typeface="Cambria"/>
                <a:cs typeface="Cambria"/>
                <a:sym typeface="Cambria"/>
              </a:rPr>
              <a:t>Continue Your Exploration</a:t>
            </a:r>
            <a:endParaRPr b="1" sz="2800">
              <a:solidFill>
                <a:srgbClr val="7030A0"/>
              </a:solidFill>
              <a:latin typeface="Cambria"/>
              <a:ea typeface="Cambria"/>
              <a:cs typeface="Cambria"/>
              <a:sym typeface="Cambria"/>
            </a:endParaRPr>
          </a:p>
        </p:txBody>
      </p:sp>
      <p:sp>
        <p:nvSpPr>
          <p:cNvPr id="439" name="Google Shape;439;p48"/>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440" name="Google Shape;440;p48"/>
          <p:cNvSpPr/>
          <p:nvPr/>
        </p:nvSpPr>
        <p:spPr>
          <a:xfrm>
            <a:off x="311099" y="1366719"/>
            <a:ext cx="8375701" cy="426270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chemeClr val="dk1"/>
                </a:solidFill>
                <a:latin typeface="Cambria"/>
                <a:ea typeface="Cambria"/>
                <a:cs typeface="Cambria"/>
                <a:sym typeface="Cambria"/>
              </a:rPr>
              <a:t>Choose one of the paths below to continue your exploration:</a:t>
            </a:r>
            <a:endParaRPr/>
          </a:p>
          <a:p>
            <a:pPr indent="0" lvl="0" marL="0" marR="0" rtl="0" algn="ctr">
              <a:spcBef>
                <a:spcPts val="0"/>
              </a:spcBef>
              <a:spcAft>
                <a:spcPts val="0"/>
              </a:spcAft>
              <a:buNone/>
            </a:pPr>
            <a:r>
              <a:t/>
            </a:r>
            <a:endParaRPr b="1" sz="2300">
              <a:solidFill>
                <a:schemeClr val="dk1"/>
              </a:solidFill>
              <a:latin typeface="Cambria"/>
              <a:ea typeface="Cambria"/>
              <a:cs typeface="Cambria"/>
              <a:sym typeface="Cambria"/>
            </a:endParaRPr>
          </a:p>
          <a:p>
            <a:pPr indent="0" lvl="0" marL="0" marR="0" rtl="0" algn="l">
              <a:spcBef>
                <a:spcPts val="0"/>
              </a:spcBef>
              <a:spcAft>
                <a:spcPts val="0"/>
              </a:spcAft>
              <a:buNone/>
            </a:pPr>
            <a:r>
              <a:t/>
            </a:r>
            <a:endParaRPr b="1" sz="25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500"/>
              <a:buFont typeface="Arial"/>
              <a:buChar char="•"/>
            </a:pPr>
            <a:r>
              <a:rPr b="1" lang="en-US" sz="2500">
                <a:solidFill>
                  <a:schemeClr val="dk1"/>
                </a:solidFill>
                <a:latin typeface="Cambria"/>
                <a:ea typeface="Cambria"/>
                <a:cs typeface="Cambria"/>
                <a:sym typeface="Cambria"/>
              </a:rPr>
              <a:t>Investigating Osmosis</a:t>
            </a:r>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500"/>
              <a:buFont typeface="Arial"/>
              <a:buChar char="•"/>
            </a:pPr>
            <a:r>
              <a:rPr b="1" lang="en-US" sz="2500">
                <a:solidFill>
                  <a:schemeClr val="dk1"/>
                </a:solidFill>
                <a:latin typeface="Cambria"/>
                <a:ea typeface="Cambria"/>
                <a:cs typeface="Cambria"/>
                <a:sym typeface="Cambria"/>
              </a:rPr>
              <a:t>Food and Energy</a:t>
            </a:r>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500"/>
              <a:buFont typeface="Arial"/>
              <a:buChar char="•"/>
            </a:pPr>
            <a:r>
              <a:rPr b="1" lang="en-US" sz="2500">
                <a:solidFill>
                  <a:schemeClr val="dk1"/>
                </a:solidFill>
                <a:latin typeface="Cambria"/>
                <a:ea typeface="Cambria"/>
                <a:cs typeface="Cambria"/>
                <a:sym typeface="Cambria"/>
              </a:rPr>
              <a:t>Building Blocks of Plants </a:t>
            </a:r>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500"/>
              <a:buFont typeface="Arial"/>
              <a:buChar char="•"/>
            </a:pPr>
            <a:r>
              <a:rPr b="1" lang="en-US" sz="2500">
                <a:solidFill>
                  <a:schemeClr val="dk1"/>
                </a:solidFill>
                <a:latin typeface="Cambria"/>
                <a:ea typeface="Cambria"/>
                <a:cs typeface="Cambria"/>
                <a:sym typeface="Cambria"/>
              </a:rPr>
              <a:t>Modeling Biochemical Compounds</a:t>
            </a:r>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p:txBody>
      </p:sp>
      <p:sp>
        <p:nvSpPr>
          <p:cNvPr id="441" name="Google Shape;441;p48"/>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9"/>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449" name="Google Shape;449;p4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450" name="Google Shape;450;p49"/>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descr="A drawing of a person&#10;&#10;Description automatically generated" id="451" name="Google Shape;451;p49"/>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452" name="Google Shape;452;p49"/>
          <p:cNvSpPr txBox="1"/>
          <p:nvPr/>
        </p:nvSpPr>
        <p:spPr>
          <a:xfrm>
            <a:off x="457200" y="1197866"/>
            <a:ext cx="8099542" cy="489364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How can carbon be the central component of so many different types of molecules? Write an explanation that answers these questions:</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Arial"/>
              <a:buAutoNum type="arabicPeriod"/>
            </a:pPr>
            <a:r>
              <a:rPr b="1" lang="en-US" sz="2400">
                <a:solidFill>
                  <a:schemeClr val="dk1"/>
                </a:solidFill>
                <a:latin typeface="Cambria"/>
                <a:ea typeface="Cambria"/>
                <a:cs typeface="Cambria"/>
                <a:sym typeface="Cambria"/>
              </a:rPr>
              <a:t>How do the properties of carbon allow it to form a variety of different molecules?</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Arial"/>
              <a:buAutoNum type="arabicPeriod"/>
            </a:pPr>
            <a:r>
              <a:rPr b="1" lang="en-US" sz="2400">
                <a:solidFill>
                  <a:schemeClr val="dk1"/>
                </a:solidFill>
                <a:latin typeface="Cambria"/>
                <a:ea typeface="Cambria"/>
                <a:cs typeface="Cambria"/>
                <a:sym typeface="Cambria"/>
              </a:rPr>
              <a:t>What evidence is there that chemical reactions in organisms' cells break apart and rearrange carbon-based molecules?</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Arial"/>
              <a:buAutoNum type="arabicPeriod"/>
            </a:pPr>
            <a:r>
              <a:rPr b="1" lang="en-US" sz="2400">
                <a:solidFill>
                  <a:schemeClr val="dk1"/>
                </a:solidFill>
                <a:latin typeface="Cambria"/>
                <a:ea typeface="Cambria"/>
                <a:cs typeface="Cambria"/>
                <a:sym typeface="Cambria"/>
              </a:rPr>
              <a:t>How is energy from biomolecules transferred to cell processes in living things?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37" name="Google Shape;137;p23"/>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38" name="Google Shape;138;p23"/>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139" name="Google Shape;139;p23"/>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Properties of Carbon</a:t>
            </a:r>
            <a:endParaRPr/>
          </a:p>
        </p:txBody>
      </p:sp>
      <p:sp>
        <p:nvSpPr>
          <p:cNvPr id="140" name="Google Shape;140;p23"/>
          <p:cNvSpPr txBox="1"/>
          <p:nvPr/>
        </p:nvSpPr>
        <p:spPr>
          <a:xfrm>
            <a:off x="533471" y="1767007"/>
            <a:ext cx="8077057" cy="415498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Organic chemistry refers to the chemistry of carbon-based molecules, because living organisms are responsible for the production of nearly all naturally occurring carbon compounds. </a:t>
            </a:r>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PREDICT</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Why do you think carbon has an entire branch of chemistry devoted to its study?</a:t>
            </a:r>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p:txBody>
      </p:sp>
      <p:pic>
        <p:nvPicPr>
          <p:cNvPr descr="A drawing of a person&#10;&#10;Description automatically generated" id="141" name="Google Shape;141;p23"/>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50"/>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Image Credits</a:t>
            </a:r>
            <a:endParaRPr/>
          </a:p>
        </p:txBody>
      </p:sp>
      <p:sp>
        <p:nvSpPr>
          <p:cNvPr id="458" name="Google Shape;458;p50"/>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chemeClr val="dk1"/>
              </a:buClr>
              <a:buSzPts val="2400"/>
              <a:buNone/>
            </a:pPr>
            <a:r>
              <a:rPr b="1" lang="en-US"/>
              <a:t>Unit 2 Lesson 2</a:t>
            </a:r>
            <a:endParaRPr/>
          </a:p>
          <a:p>
            <a:pPr indent="0" lvl="0" marL="0" rtl="0" algn="l">
              <a:spcBef>
                <a:spcPts val="0"/>
              </a:spcBef>
              <a:spcAft>
                <a:spcPts val="0"/>
              </a:spcAft>
              <a:buClr>
                <a:schemeClr val="dk1"/>
              </a:buClr>
              <a:buSzPts val="2400"/>
              <a:buNone/>
            </a:pPr>
            <a:r>
              <a:t/>
            </a:r>
            <a:endParaRPr b="1"/>
          </a:p>
          <a:p>
            <a:pPr indent="0" lvl="0" marL="0" rtl="0" algn="l">
              <a:spcBef>
                <a:spcPts val="0"/>
              </a:spcBef>
              <a:spcAft>
                <a:spcPts val="0"/>
              </a:spcAft>
              <a:buClr>
                <a:schemeClr val="dk1"/>
              </a:buClr>
              <a:buSzPts val="2400"/>
              <a:buNone/>
            </a:pPr>
            <a:r>
              <a:rPr i="1" lang="en-US"/>
              <a:t>diamond</a:t>
            </a:r>
            <a:r>
              <a:rPr lang="en-US"/>
              <a:t> ©AptTone/Shutterstock; </a:t>
            </a:r>
            <a:r>
              <a:rPr i="1" lang="en-US"/>
              <a:t>plant</a:t>
            </a:r>
            <a:r>
              <a:rPr lang="en-US"/>
              <a:t> ©Pekka Nikonen/Shutterstock; </a:t>
            </a:r>
            <a:r>
              <a:rPr i="1" lang="en-US"/>
              <a:t>carbohydrates</a:t>
            </a:r>
            <a:r>
              <a:rPr lang="en-US"/>
              <a:t> ©Elena Schweitzer/Shutterstock; </a:t>
            </a:r>
            <a:r>
              <a:rPr i="1" lang="en-US"/>
              <a:t>white otter</a:t>
            </a:r>
            <a:r>
              <a:rPr lang="en-US"/>
              <a:t> ©neelsky/Shutterstock; </a:t>
            </a:r>
            <a:r>
              <a:rPr i="1" lang="en-US"/>
              <a:t>nutrition labels</a:t>
            </a:r>
            <a:r>
              <a:rPr lang="en-US"/>
              <a:t> ©Spauln/E+/Getty Images; </a:t>
            </a:r>
            <a:r>
              <a:rPr i="1" lang="en-US"/>
              <a:t>hamster</a:t>
            </a:r>
            <a:r>
              <a:rPr lang="en-US"/>
              <a:t> ©otsphoto/Shutterstock; </a:t>
            </a:r>
            <a:r>
              <a:rPr i="1" lang="en-US"/>
              <a:t>elk</a:t>
            </a:r>
            <a:r>
              <a:rPr lang="en-US"/>
              <a:t> ©Frank Pali/age fotostock/Getty Images</a:t>
            </a:r>
            <a:endParaRPr/>
          </a:p>
          <a:p>
            <a:pPr indent="0" lvl="0" marL="0" rtl="0" algn="l">
              <a:spcBef>
                <a:spcPts val="0"/>
              </a:spcBef>
              <a:spcAft>
                <a:spcPts val="0"/>
              </a:spcAft>
              <a:buClr>
                <a:schemeClr val="dk1"/>
              </a:buClr>
              <a:buSzPts val="2400"/>
              <a:buNone/>
            </a:pPr>
            <a:r>
              <a:t/>
            </a:r>
            <a:endParaRPr b="1"/>
          </a:p>
          <a:p>
            <a:pPr indent="0" lvl="0" marL="0" rtl="0" algn="l">
              <a:spcBef>
                <a:spcPts val="0"/>
              </a:spcBef>
              <a:spcAft>
                <a:spcPts val="0"/>
              </a:spcAft>
              <a:buClr>
                <a:schemeClr val="dk1"/>
              </a:buClr>
              <a:buSzPts val="2400"/>
              <a:buNone/>
            </a:pPr>
            <a:r>
              <a:t/>
            </a:r>
            <a:endParaRPr b="1" i="1"/>
          </a:p>
        </p:txBody>
      </p:sp>
      <p:sp>
        <p:nvSpPr>
          <p:cNvPr id="459" name="Google Shape;459;p5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49" name="Google Shape;149;p24"/>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50" name="Google Shape;150;p24"/>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151" name="Google Shape;151;p24"/>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Properties of Carbon</a:t>
            </a:r>
            <a:endParaRPr/>
          </a:p>
        </p:txBody>
      </p:sp>
      <p:pic>
        <p:nvPicPr>
          <p:cNvPr id="152" name="Google Shape;152;p24"/>
          <p:cNvPicPr preferRelativeResize="0"/>
          <p:nvPr/>
        </p:nvPicPr>
        <p:blipFill rotWithShape="1">
          <a:blip r:embed="rId3">
            <a:alphaModFix/>
          </a:blip>
          <a:srcRect b="0" l="0" r="0" t="0"/>
          <a:stretch/>
        </p:blipFill>
        <p:spPr>
          <a:xfrm>
            <a:off x="353842" y="1180038"/>
            <a:ext cx="5377697" cy="2480829"/>
          </a:xfrm>
          <a:prstGeom prst="rect">
            <a:avLst/>
          </a:prstGeom>
          <a:noFill/>
          <a:ln>
            <a:noFill/>
          </a:ln>
        </p:spPr>
      </p:pic>
      <p:pic>
        <p:nvPicPr>
          <p:cNvPr id="153" name="Google Shape;153;p24"/>
          <p:cNvPicPr preferRelativeResize="0"/>
          <p:nvPr/>
        </p:nvPicPr>
        <p:blipFill rotWithShape="1">
          <a:blip r:embed="rId4">
            <a:alphaModFix/>
          </a:blip>
          <a:srcRect b="0" l="0" r="0" t="0"/>
          <a:stretch/>
        </p:blipFill>
        <p:spPr>
          <a:xfrm>
            <a:off x="311100" y="3822745"/>
            <a:ext cx="5463182" cy="2286596"/>
          </a:xfrm>
          <a:prstGeom prst="rect">
            <a:avLst/>
          </a:prstGeom>
          <a:noFill/>
          <a:ln>
            <a:noFill/>
          </a:ln>
        </p:spPr>
      </p:pic>
      <p:sp>
        <p:nvSpPr>
          <p:cNvPr id="154" name="Google Shape;154;p24"/>
          <p:cNvSpPr txBox="1"/>
          <p:nvPr/>
        </p:nvSpPr>
        <p:spPr>
          <a:xfrm>
            <a:off x="6016978" y="1919055"/>
            <a:ext cx="2773180"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Compare the shapes of the molecules shown. What is similar? What differs?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62" name="Google Shape;162;p25"/>
          <p:cNvSpPr/>
          <p:nvPr/>
        </p:nvSpPr>
        <p:spPr>
          <a:xfrm>
            <a:off x="364067" y="2459504"/>
            <a:ext cx="8415866" cy="193899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ANALYZE</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How is the number of bonds carbon can make related to its ability to form molecules with many different shapes?</a:t>
            </a:r>
            <a:endParaRPr b="1" sz="2500">
              <a:solidFill>
                <a:schemeClr val="dk1"/>
              </a:solidFill>
              <a:latin typeface="Cambria"/>
              <a:ea typeface="Cambria"/>
              <a:cs typeface="Cambria"/>
              <a:sym typeface="Cambria"/>
            </a:endParaRPr>
          </a:p>
        </p:txBody>
      </p:sp>
      <p:sp>
        <p:nvSpPr>
          <p:cNvPr id="163" name="Google Shape;163;p25"/>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64" name="Google Shape;164;p25"/>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descr="A drawing of a person&#10;&#10;Description automatically generated" id="165" name="Google Shape;165;p25"/>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166" name="Google Shape;166;p25"/>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Properties of Carbon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74" name="Google Shape;174;p26"/>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75" name="Google Shape;175;p26"/>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descr="A drawing of a person&#10;&#10;Description automatically generated" id="176" name="Google Shape;176;p26"/>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177" name="Google Shape;177;p26"/>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Properties of Carbon</a:t>
            </a:r>
            <a:endParaRPr/>
          </a:p>
        </p:txBody>
      </p:sp>
      <p:pic>
        <p:nvPicPr>
          <p:cNvPr id="178" name="Google Shape;178;p26"/>
          <p:cNvPicPr preferRelativeResize="0"/>
          <p:nvPr/>
        </p:nvPicPr>
        <p:blipFill rotWithShape="1">
          <a:blip r:embed="rId4">
            <a:alphaModFix/>
          </a:blip>
          <a:srcRect b="0" l="0" r="0" t="0"/>
          <a:stretch/>
        </p:blipFill>
        <p:spPr>
          <a:xfrm>
            <a:off x="1738130" y="930919"/>
            <a:ext cx="5667739" cy="3830801"/>
          </a:xfrm>
          <a:prstGeom prst="rect">
            <a:avLst/>
          </a:prstGeom>
          <a:noFill/>
          <a:ln>
            <a:noFill/>
          </a:ln>
        </p:spPr>
      </p:pic>
      <p:sp>
        <p:nvSpPr>
          <p:cNvPr id="179" name="Google Shape;179;p26"/>
          <p:cNvSpPr txBox="1"/>
          <p:nvPr/>
        </p:nvSpPr>
        <p:spPr>
          <a:xfrm>
            <a:off x="827367" y="4957696"/>
            <a:ext cx="7629994" cy="83099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dk1"/>
                </a:solidFill>
                <a:latin typeface="Cambria"/>
                <a:ea typeface="Cambria"/>
                <a:cs typeface="Cambria"/>
                <a:sym typeface="Cambria"/>
              </a:rPr>
              <a:t>Which is the strongest type of covalent bond—a single, double, or triple bond?</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87" name="Google Shape;187;p27"/>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88" name="Google Shape;188;p27"/>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189" name="Google Shape;189;p27"/>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Monomers and Polymers</a:t>
            </a:r>
            <a:endParaRPr/>
          </a:p>
        </p:txBody>
      </p:sp>
      <p:pic>
        <p:nvPicPr>
          <p:cNvPr id="190" name="Google Shape;190;p27"/>
          <p:cNvPicPr preferRelativeResize="0"/>
          <p:nvPr/>
        </p:nvPicPr>
        <p:blipFill rotWithShape="1">
          <a:blip r:embed="rId3">
            <a:alphaModFix/>
          </a:blip>
          <a:srcRect b="0" l="0" r="0" t="0"/>
          <a:stretch/>
        </p:blipFill>
        <p:spPr>
          <a:xfrm>
            <a:off x="0" y="1390439"/>
            <a:ext cx="5758674" cy="4508500"/>
          </a:xfrm>
          <a:prstGeom prst="rect">
            <a:avLst/>
          </a:prstGeom>
          <a:noFill/>
          <a:ln>
            <a:noFill/>
          </a:ln>
        </p:spPr>
      </p:pic>
      <p:sp>
        <p:nvSpPr>
          <p:cNvPr id="191" name="Google Shape;191;p27"/>
          <p:cNvSpPr txBox="1"/>
          <p:nvPr/>
        </p:nvSpPr>
        <p:spPr>
          <a:xfrm>
            <a:off x="5863604" y="1390439"/>
            <a:ext cx="3280500" cy="45252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 A </a:t>
            </a:r>
            <a:r>
              <a:rPr b="1" lang="en-US" sz="2400" u="sng">
                <a:solidFill>
                  <a:schemeClr val="dk2"/>
                </a:solidFill>
                <a:latin typeface="Times New Roman"/>
                <a:ea typeface="Times New Roman"/>
                <a:cs typeface="Times New Roman"/>
                <a:sym typeface="Times New Roman"/>
                <a:hlinkClick r:id="rId4">
                  <a:extLst>
                    <a:ext uri="{A12FA001-AC4F-418D-AE19-62706E023703}">
                      <ahyp:hlinkClr val="tx"/>
                    </a:ext>
                  </a:extLst>
                </a:hlinkClick>
              </a:rPr>
              <a:t>polymer</a:t>
            </a:r>
            <a:r>
              <a:rPr lang="en-US" sz="2400">
                <a:solidFill>
                  <a:schemeClr val="dk1"/>
                </a:solidFill>
                <a:latin typeface="Times New Roman"/>
                <a:ea typeface="Times New Roman"/>
                <a:cs typeface="Times New Roman"/>
                <a:sym typeface="Times New Roman"/>
              </a:rPr>
              <a:t> is a large molecule made of subunits called monomers.</a:t>
            </a:r>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Carbon compounds that contain only carbon and hydrogen and are a class of compounds called </a:t>
            </a:r>
            <a:r>
              <a:rPr b="1" lang="en-US" sz="2400" u="sng">
                <a:solidFill>
                  <a:schemeClr val="dk2"/>
                </a:solidFill>
                <a:latin typeface="Times New Roman"/>
                <a:ea typeface="Times New Roman"/>
                <a:cs typeface="Times New Roman"/>
                <a:sym typeface="Times New Roman"/>
                <a:hlinkClick r:id="rId5">
                  <a:extLst>
                    <a:ext uri="{A12FA001-AC4F-418D-AE19-62706E023703}">
                      <ahyp:hlinkClr val="tx"/>
                    </a:ext>
                  </a:extLst>
                </a:hlinkClick>
              </a:rPr>
              <a:t>hydrocarbons</a:t>
            </a:r>
            <a:r>
              <a:rPr lang="en-US" sz="2400">
                <a:solidFill>
                  <a:schemeClr val="dk1"/>
                </a:solidFill>
                <a:latin typeface="Times New Roman"/>
                <a:ea typeface="Times New Roman"/>
                <a:cs typeface="Times New Roman"/>
                <a:sym typeface="Times New Roman"/>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8"/>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Monomers and Polymers</a:t>
            </a:r>
            <a:br>
              <a:rPr lang="en-US">
                <a:solidFill>
                  <a:srgbClr val="F2A900"/>
                </a:solidFill>
                <a:latin typeface="Cambria"/>
                <a:ea typeface="Cambria"/>
                <a:cs typeface="Cambria"/>
                <a:sym typeface="Cambria"/>
              </a:rPr>
            </a:br>
            <a:r>
              <a:rPr lang="en-US">
                <a:solidFill>
                  <a:srgbClr val="C00000"/>
                </a:solidFill>
                <a:latin typeface="Cambria"/>
                <a:ea typeface="Cambria"/>
                <a:cs typeface="Cambria"/>
                <a:sym typeface="Cambria"/>
              </a:rPr>
              <a:t>Engineering: Making Polymers </a:t>
            </a:r>
            <a:endParaRPr/>
          </a:p>
        </p:txBody>
      </p:sp>
      <p:sp>
        <p:nvSpPr>
          <p:cNvPr id="199" name="Google Shape;199;p28"/>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00" name="Google Shape;200;p28"/>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201" name="Google Shape;201;p28"/>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pic>
        <p:nvPicPr>
          <p:cNvPr id="202" name="Google Shape;202;p28"/>
          <p:cNvPicPr preferRelativeResize="0"/>
          <p:nvPr/>
        </p:nvPicPr>
        <p:blipFill rotWithShape="1">
          <a:blip r:embed="rId3">
            <a:alphaModFix/>
          </a:blip>
          <a:srcRect b="0" l="0" r="0" t="0"/>
          <a:stretch/>
        </p:blipFill>
        <p:spPr>
          <a:xfrm>
            <a:off x="0" y="1864917"/>
            <a:ext cx="5276538" cy="3955472"/>
          </a:xfrm>
          <a:prstGeom prst="rect">
            <a:avLst/>
          </a:prstGeom>
          <a:noFill/>
          <a:ln>
            <a:noFill/>
          </a:ln>
        </p:spPr>
      </p:pic>
      <p:sp>
        <p:nvSpPr>
          <p:cNvPr id="203" name="Google Shape;203;p28"/>
          <p:cNvSpPr txBox="1"/>
          <p:nvPr/>
        </p:nvSpPr>
        <p:spPr>
          <a:xfrm>
            <a:off x="5290417" y="1949827"/>
            <a:ext cx="3582649"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What might be some of the economic and environmental tradeoffs of producing clothes from human-made polymers, such as nylon, and polyester versus natural polymers, such as cotton?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9"/>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Monomers and Polymers</a:t>
            </a:r>
            <a:br>
              <a:rPr lang="en-US">
                <a:solidFill>
                  <a:srgbClr val="F2A900"/>
                </a:solidFill>
                <a:latin typeface="Cambria"/>
                <a:ea typeface="Cambria"/>
                <a:cs typeface="Cambria"/>
                <a:sym typeface="Cambria"/>
              </a:rPr>
            </a:br>
            <a:endParaRPr>
              <a:solidFill>
                <a:srgbClr val="C00000"/>
              </a:solidFill>
              <a:latin typeface="Cambria"/>
              <a:ea typeface="Cambria"/>
              <a:cs typeface="Cambria"/>
              <a:sym typeface="Cambria"/>
            </a:endParaRPr>
          </a:p>
        </p:txBody>
      </p:sp>
      <p:sp>
        <p:nvSpPr>
          <p:cNvPr id="211" name="Google Shape;211;p2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12" name="Google Shape;212;p29"/>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213" name="Google Shape;213;p29"/>
          <p:cNvSpPr txBox="1"/>
          <p:nvPr/>
        </p:nvSpPr>
        <p:spPr>
          <a:xfrm>
            <a:off x="7298064" y="-55968"/>
            <a:ext cx="125867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2 Lesson 2</a:t>
            </a:r>
            <a:endParaRPr/>
          </a:p>
        </p:txBody>
      </p:sp>
      <p:sp>
        <p:nvSpPr>
          <p:cNvPr id="214" name="Google Shape;214;p29"/>
          <p:cNvSpPr txBox="1"/>
          <p:nvPr/>
        </p:nvSpPr>
        <p:spPr>
          <a:xfrm>
            <a:off x="450260" y="2316008"/>
            <a:ext cx="8243479"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 </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Compare and contrast the different types of carbon structures in terms of their structures, chemical formulas, and functions.</a:t>
            </a:r>
            <a:endParaRPr/>
          </a:p>
        </p:txBody>
      </p:sp>
      <p:pic>
        <p:nvPicPr>
          <p:cNvPr descr="A drawing of a person&#10;&#10;Description automatically generated" id="215" name="Google Shape;215;p29"/>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MH_PPT_TemplateF">
  <a:themeElements>
    <a:clrScheme name="HMH">
      <a:dk1>
        <a:srgbClr val="54585A"/>
      </a:dk1>
      <a:lt1>
        <a:srgbClr val="FFFFFF"/>
      </a:lt1>
      <a:dk2>
        <a:srgbClr val="F2A900"/>
      </a:dk2>
      <a:lt2>
        <a:srgbClr val="898D8D"/>
      </a:lt2>
      <a:accent1>
        <a:srgbClr val="6F83C1"/>
      </a:accent1>
      <a:accent2>
        <a:srgbClr val="CE3D95"/>
      </a:accent2>
      <a:accent3>
        <a:srgbClr val="00A8C8"/>
      </a:accent3>
      <a:accent4>
        <a:srgbClr val="EF4E45"/>
      </a:accent4>
      <a:accent5>
        <a:srgbClr val="B2B935"/>
      </a:accent5>
      <a:accent6>
        <a:srgbClr val="ED2C67"/>
      </a:accent6>
      <a:hlink>
        <a:srgbClr val="F48132"/>
      </a:hlink>
      <a:folHlink>
        <a:srgbClr val="72BE4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